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</p:sldIdLst>
  <p:sldSz cx="12384088" cy="723582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8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therine" userId="b7e34574-beb0-4979-9e1f-f4b30955c26d" providerId="ADAL" clId="{018AC1A0-8CEB-4D33-BB39-B74ECB4F03AA}"/>
    <pc:docChg chg="custSel modSld">
      <pc:chgData name="Catherine" userId="b7e34574-beb0-4979-9e1f-f4b30955c26d" providerId="ADAL" clId="{018AC1A0-8CEB-4D33-BB39-B74ECB4F03AA}" dt="2023-11-17T15:53:58.997" v="102" actId="20577"/>
      <pc:docMkLst>
        <pc:docMk/>
      </pc:docMkLst>
      <pc:sldChg chg="modSp mod">
        <pc:chgData name="Catherine" userId="b7e34574-beb0-4979-9e1f-f4b30955c26d" providerId="ADAL" clId="{018AC1A0-8CEB-4D33-BB39-B74ECB4F03AA}" dt="2023-11-17T15:53:58.997" v="102" actId="20577"/>
        <pc:sldMkLst>
          <pc:docMk/>
          <pc:sldMk cId="2740795013" sldId="256"/>
        </pc:sldMkLst>
        <pc:spChg chg="mod">
          <ac:chgData name="Catherine" userId="b7e34574-beb0-4979-9e1f-f4b30955c26d" providerId="ADAL" clId="{018AC1A0-8CEB-4D33-BB39-B74ECB4F03AA}" dt="2023-11-17T15:52:45.615" v="39" actId="20577"/>
          <ac:spMkLst>
            <pc:docMk/>
            <pc:sldMk cId="2740795013" sldId="256"/>
            <ac:spMk id="4" creationId="{5CD379C9-4AAB-042F-E3E8-4117674A5238}"/>
          </ac:spMkLst>
        </pc:spChg>
        <pc:spChg chg="mod">
          <ac:chgData name="Catherine" userId="b7e34574-beb0-4979-9e1f-f4b30955c26d" providerId="ADAL" clId="{018AC1A0-8CEB-4D33-BB39-B74ECB4F03AA}" dt="2023-11-17T15:53:34.837" v="98" actId="20577"/>
          <ac:spMkLst>
            <pc:docMk/>
            <pc:sldMk cId="2740795013" sldId="256"/>
            <ac:spMk id="9" creationId="{52EB95C6-50AA-EB4D-B106-E9D972F76C0A}"/>
          </ac:spMkLst>
        </pc:spChg>
        <pc:spChg chg="mod">
          <ac:chgData name="Catherine" userId="b7e34574-beb0-4979-9e1f-f4b30955c26d" providerId="ADAL" clId="{018AC1A0-8CEB-4D33-BB39-B74ECB4F03AA}" dt="2023-11-17T15:53:50.902" v="99" actId="1076"/>
          <ac:spMkLst>
            <pc:docMk/>
            <pc:sldMk cId="2740795013" sldId="256"/>
            <ac:spMk id="12" creationId="{39ED9CC7-E666-FB57-7F96-B9A3A5DA6708}"/>
          </ac:spMkLst>
        </pc:spChg>
        <pc:spChg chg="mod">
          <ac:chgData name="Catherine" userId="b7e34574-beb0-4979-9e1f-f4b30955c26d" providerId="ADAL" clId="{018AC1A0-8CEB-4D33-BB39-B74ECB4F03AA}" dt="2023-11-17T15:53:58.997" v="102" actId="20577"/>
          <ac:spMkLst>
            <pc:docMk/>
            <pc:sldMk cId="2740795013" sldId="256"/>
            <ac:spMk id="13" creationId="{6FFF5436-D8F4-7F4E-C22E-99045487B00E}"/>
          </ac:spMkLst>
        </pc:spChg>
        <pc:spChg chg="mod">
          <ac:chgData name="Catherine" userId="b7e34574-beb0-4979-9e1f-f4b30955c26d" providerId="ADAL" clId="{018AC1A0-8CEB-4D33-BB39-B74ECB4F03AA}" dt="2023-11-17T15:52:23.337" v="12" actId="20577"/>
          <ac:spMkLst>
            <pc:docMk/>
            <pc:sldMk cId="2740795013" sldId="256"/>
            <ac:spMk id="15" creationId="{9FA2D579-6216-1A52-C2F0-552F0D89EC9A}"/>
          </ac:spMkLst>
        </pc:spChg>
        <pc:picChg chg="mod">
          <ac:chgData name="Catherine" userId="b7e34574-beb0-4979-9e1f-f4b30955c26d" providerId="ADAL" clId="{018AC1A0-8CEB-4D33-BB39-B74ECB4F03AA}" dt="2023-11-17T15:53:57.733" v="101" actId="1076"/>
          <ac:picMkLst>
            <pc:docMk/>
            <pc:sldMk cId="2740795013" sldId="256"/>
            <ac:picMk id="28" creationId="{D510D82D-A25C-B492-0893-FD3D765065D7}"/>
          </ac:picMkLst>
        </pc:picChg>
      </pc:sldChg>
    </pc:docChg>
  </pc:docChgLst>
  <pc:docChgLst>
    <pc:chgData name="Mandeep Tatla" userId="S::m.tatla@hardwick.derby.sch.uk::594c40cb-53c5-48c4-b8e2-b238c8deb690" providerId="AD" clId="Web-{083EBF8C-8C60-464D-9206-E00F4FD4C5B5}"/>
    <pc:docChg chg="modSld">
      <pc:chgData name="Mandeep Tatla" userId="S::m.tatla@hardwick.derby.sch.uk::594c40cb-53c5-48c4-b8e2-b238c8deb690" providerId="AD" clId="Web-{083EBF8C-8C60-464D-9206-E00F4FD4C5B5}" dt="2023-02-28T16:31:57.180" v="235" actId="20577"/>
      <pc:docMkLst>
        <pc:docMk/>
      </pc:docMkLst>
      <pc:sldChg chg="modSp">
        <pc:chgData name="Mandeep Tatla" userId="S::m.tatla@hardwick.derby.sch.uk::594c40cb-53c5-48c4-b8e2-b238c8deb690" providerId="AD" clId="Web-{083EBF8C-8C60-464D-9206-E00F4FD4C5B5}" dt="2023-02-28T16:31:57.180" v="235" actId="20577"/>
        <pc:sldMkLst>
          <pc:docMk/>
          <pc:sldMk cId="2740795013" sldId="256"/>
        </pc:sldMkLst>
        <pc:spChg chg="mod">
          <ac:chgData name="Mandeep Tatla" userId="S::m.tatla@hardwick.derby.sch.uk::594c40cb-53c5-48c4-b8e2-b238c8deb690" providerId="AD" clId="Web-{083EBF8C-8C60-464D-9206-E00F4FD4C5B5}" dt="2023-02-28T16:31:05.272" v="218" actId="20577"/>
          <ac:spMkLst>
            <pc:docMk/>
            <pc:sldMk cId="2740795013" sldId="256"/>
            <ac:spMk id="2" creationId="{3769244A-BDD2-7F54-7342-3093BE256675}"/>
          </ac:spMkLst>
        </pc:spChg>
        <pc:spChg chg="mod">
          <ac:chgData name="Mandeep Tatla" userId="S::m.tatla@hardwick.derby.sch.uk::594c40cb-53c5-48c4-b8e2-b238c8deb690" providerId="AD" clId="Web-{083EBF8C-8C60-464D-9206-E00F4FD4C5B5}" dt="2023-02-28T16:09:56.969" v="62" actId="20577"/>
          <ac:spMkLst>
            <pc:docMk/>
            <pc:sldMk cId="2740795013" sldId="256"/>
            <ac:spMk id="4" creationId="{5CD379C9-4AAB-042F-E3E8-4117674A5238}"/>
          </ac:spMkLst>
        </pc:spChg>
        <pc:spChg chg="mod">
          <ac:chgData name="Mandeep Tatla" userId="S::m.tatla@hardwick.derby.sch.uk::594c40cb-53c5-48c4-b8e2-b238c8deb690" providerId="AD" clId="Web-{083EBF8C-8C60-464D-9206-E00F4FD4C5B5}" dt="2023-02-28T16:20:10.065" v="140" actId="20577"/>
          <ac:spMkLst>
            <pc:docMk/>
            <pc:sldMk cId="2740795013" sldId="256"/>
            <ac:spMk id="9" creationId="{52EB95C6-50AA-EB4D-B106-E9D972F76C0A}"/>
          </ac:spMkLst>
        </pc:spChg>
        <pc:spChg chg="mod">
          <ac:chgData name="Mandeep Tatla" userId="S::m.tatla@hardwick.derby.sch.uk::594c40cb-53c5-48c4-b8e2-b238c8deb690" providerId="AD" clId="Web-{083EBF8C-8C60-464D-9206-E00F4FD4C5B5}" dt="2023-02-28T16:22:00.350" v="167" actId="20577"/>
          <ac:spMkLst>
            <pc:docMk/>
            <pc:sldMk cId="2740795013" sldId="256"/>
            <ac:spMk id="10" creationId="{C3415184-0671-4D51-F3D1-D1B544399FA9}"/>
          </ac:spMkLst>
        </pc:spChg>
        <pc:spChg chg="mod">
          <ac:chgData name="Mandeep Tatla" userId="S::m.tatla@hardwick.derby.sch.uk::594c40cb-53c5-48c4-b8e2-b238c8deb690" providerId="AD" clId="Web-{083EBF8C-8C60-464D-9206-E00F4FD4C5B5}" dt="2023-02-28T16:31:57.180" v="235" actId="20577"/>
          <ac:spMkLst>
            <pc:docMk/>
            <pc:sldMk cId="2740795013" sldId="256"/>
            <ac:spMk id="11" creationId="{61FAF107-EDBB-1041-3C3E-BB3904F0DDC4}"/>
          </ac:spMkLst>
        </pc:spChg>
        <pc:spChg chg="mod">
          <ac:chgData name="Mandeep Tatla" userId="S::m.tatla@hardwick.derby.sch.uk::594c40cb-53c5-48c4-b8e2-b238c8deb690" providerId="AD" clId="Web-{083EBF8C-8C60-464D-9206-E00F4FD4C5B5}" dt="2023-02-28T16:23:18.180" v="177" actId="20577"/>
          <ac:spMkLst>
            <pc:docMk/>
            <pc:sldMk cId="2740795013" sldId="256"/>
            <ac:spMk id="12" creationId="{39ED9CC7-E666-FB57-7F96-B9A3A5DA6708}"/>
          </ac:spMkLst>
        </pc:spChg>
        <pc:spChg chg="mod">
          <ac:chgData name="Mandeep Tatla" userId="S::m.tatla@hardwick.derby.sch.uk::594c40cb-53c5-48c4-b8e2-b238c8deb690" providerId="AD" clId="Web-{083EBF8C-8C60-464D-9206-E00F4FD4C5B5}" dt="2023-02-28T16:24:48.698" v="186" actId="20577"/>
          <ac:spMkLst>
            <pc:docMk/>
            <pc:sldMk cId="2740795013" sldId="256"/>
            <ac:spMk id="13" creationId="{6FFF5436-D8F4-7F4E-C22E-99045487B00E}"/>
          </ac:spMkLst>
        </pc:spChg>
        <pc:spChg chg="mod">
          <ac:chgData name="Mandeep Tatla" userId="S::m.tatla@hardwick.derby.sch.uk::594c40cb-53c5-48c4-b8e2-b238c8deb690" providerId="AD" clId="Web-{083EBF8C-8C60-464D-9206-E00F4FD4C5B5}" dt="2023-02-28T16:28:43.252" v="216" actId="20577"/>
          <ac:spMkLst>
            <pc:docMk/>
            <pc:sldMk cId="2740795013" sldId="256"/>
            <ac:spMk id="15" creationId="{9FA2D579-6216-1A52-C2F0-552F0D89EC9A}"/>
          </ac:spMkLst>
        </pc:spChg>
        <pc:spChg chg="mod">
          <ac:chgData name="Mandeep Tatla" userId="S::m.tatla@hardwick.derby.sch.uk::594c40cb-53c5-48c4-b8e2-b238c8deb690" providerId="AD" clId="Web-{083EBF8C-8C60-464D-9206-E00F4FD4C5B5}" dt="2023-02-28T16:31:09.866" v="221" actId="20577"/>
          <ac:spMkLst>
            <pc:docMk/>
            <pc:sldMk cId="2740795013" sldId="256"/>
            <ac:spMk id="16" creationId="{317A5FB4-1F8A-7E18-E7EE-A111A63D1D95}"/>
          </ac:spMkLst>
        </pc:spChg>
        <pc:picChg chg="mod">
          <ac:chgData name="Mandeep Tatla" userId="S::m.tatla@hardwick.derby.sch.uk::594c40cb-53c5-48c4-b8e2-b238c8deb690" providerId="AD" clId="Web-{083EBF8C-8C60-464D-9206-E00F4FD4C5B5}" dt="2023-02-28T16:06:39.620" v="20" actId="1076"/>
          <ac:picMkLst>
            <pc:docMk/>
            <pc:sldMk cId="2740795013" sldId="256"/>
            <ac:picMk id="6" creationId="{A3E47E2A-2712-043B-2BA7-9B04E1DB264A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48011" y="1184197"/>
            <a:ext cx="9288066" cy="2519139"/>
          </a:xfrm>
        </p:spPr>
        <p:txBody>
          <a:bodyPr anchor="b"/>
          <a:lstStyle>
            <a:lvl1pPr algn="ctr">
              <a:defRPr sz="609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48011" y="3800484"/>
            <a:ext cx="9288066" cy="1746982"/>
          </a:xfrm>
        </p:spPr>
        <p:txBody>
          <a:bodyPr/>
          <a:lstStyle>
            <a:lvl1pPr marL="0" indent="0" algn="ctr">
              <a:buNone/>
              <a:defRPr sz="2438"/>
            </a:lvl1pPr>
            <a:lvl2pPr marL="464424" indent="0" algn="ctr">
              <a:buNone/>
              <a:defRPr sz="2032"/>
            </a:lvl2pPr>
            <a:lvl3pPr marL="928848" indent="0" algn="ctr">
              <a:buNone/>
              <a:defRPr sz="1828"/>
            </a:lvl3pPr>
            <a:lvl4pPr marL="1393271" indent="0" algn="ctr">
              <a:buNone/>
              <a:defRPr sz="1625"/>
            </a:lvl4pPr>
            <a:lvl5pPr marL="1857695" indent="0" algn="ctr">
              <a:buNone/>
              <a:defRPr sz="1625"/>
            </a:lvl5pPr>
            <a:lvl6pPr marL="2322119" indent="0" algn="ctr">
              <a:buNone/>
              <a:defRPr sz="1625"/>
            </a:lvl6pPr>
            <a:lvl7pPr marL="2786543" indent="0" algn="ctr">
              <a:buNone/>
              <a:defRPr sz="1625"/>
            </a:lvl7pPr>
            <a:lvl8pPr marL="3250966" indent="0" algn="ctr">
              <a:buNone/>
              <a:defRPr sz="1625"/>
            </a:lvl8pPr>
            <a:lvl9pPr marL="3715390" indent="0" algn="ctr">
              <a:buNone/>
              <a:defRPr sz="1625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EAA92-0A8E-4555-BBE4-A83FC1D09273}" type="datetimeFigureOut">
              <a:rPr lang="en-GB" smtClean="0"/>
              <a:t>17/11/2023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E9A2-371F-418E-BF7C-9EFB3225C2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73840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EAA92-0A8E-4555-BBE4-A83FC1D09273}" type="datetimeFigureOut">
              <a:rPr lang="en-GB" smtClean="0"/>
              <a:t>17/11/2023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E9A2-371F-418E-BF7C-9EFB3225C2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1977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62363" y="385241"/>
            <a:ext cx="2670319" cy="613202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1406" y="385241"/>
            <a:ext cx="7856156" cy="613202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EAA92-0A8E-4555-BBE4-A83FC1D09273}" type="datetimeFigureOut">
              <a:rPr lang="en-GB" smtClean="0"/>
              <a:t>17/11/2023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E9A2-371F-418E-BF7C-9EFB3225C2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88804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EAA92-0A8E-4555-BBE4-A83FC1D09273}" type="datetimeFigureOut">
              <a:rPr lang="en-GB" smtClean="0"/>
              <a:t>17/11/2023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E9A2-371F-418E-BF7C-9EFB3225C2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70124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4956" y="1803932"/>
            <a:ext cx="10681276" cy="3009902"/>
          </a:xfrm>
        </p:spPr>
        <p:txBody>
          <a:bodyPr anchor="b"/>
          <a:lstStyle>
            <a:lvl1pPr>
              <a:defRPr sz="609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4956" y="4842309"/>
            <a:ext cx="10681276" cy="1582836"/>
          </a:xfrm>
        </p:spPr>
        <p:txBody>
          <a:bodyPr/>
          <a:lstStyle>
            <a:lvl1pPr marL="0" indent="0">
              <a:buNone/>
              <a:defRPr sz="2438">
                <a:solidFill>
                  <a:schemeClr val="tx1">
                    <a:tint val="75000"/>
                  </a:schemeClr>
                </a:solidFill>
              </a:defRPr>
            </a:lvl1pPr>
            <a:lvl2pPr marL="464424" indent="0">
              <a:buNone/>
              <a:defRPr sz="2032">
                <a:solidFill>
                  <a:schemeClr val="tx1">
                    <a:tint val="75000"/>
                  </a:schemeClr>
                </a:solidFill>
              </a:defRPr>
            </a:lvl2pPr>
            <a:lvl3pPr marL="928848" indent="0">
              <a:buNone/>
              <a:defRPr sz="1828">
                <a:solidFill>
                  <a:schemeClr val="tx1">
                    <a:tint val="75000"/>
                  </a:schemeClr>
                </a:solidFill>
              </a:defRPr>
            </a:lvl3pPr>
            <a:lvl4pPr marL="1393271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4pPr>
            <a:lvl5pPr marL="1857695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5pPr>
            <a:lvl6pPr marL="2322119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6pPr>
            <a:lvl7pPr marL="2786543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7pPr>
            <a:lvl8pPr marL="3250966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8pPr>
            <a:lvl9pPr marL="3715390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EAA92-0A8E-4555-BBE4-A83FC1D09273}" type="datetimeFigureOut">
              <a:rPr lang="en-GB" smtClean="0"/>
              <a:t>17/11/2023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E9A2-371F-418E-BF7C-9EFB3225C2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90511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1406" y="1926204"/>
            <a:ext cx="5263237" cy="459106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9445" y="1926204"/>
            <a:ext cx="5263237" cy="459106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EAA92-0A8E-4555-BBE4-A83FC1D09273}" type="datetimeFigureOut">
              <a:rPr lang="en-GB" smtClean="0"/>
              <a:t>17/11/2023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E9A2-371F-418E-BF7C-9EFB3225C2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1714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3019" y="385241"/>
            <a:ext cx="10681276" cy="139859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020" y="1773783"/>
            <a:ext cx="5239049" cy="869303"/>
          </a:xfrm>
        </p:spPr>
        <p:txBody>
          <a:bodyPr anchor="b"/>
          <a:lstStyle>
            <a:lvl1pPr marL="0" indent="0">
              <a:buNone/>
              <a:defRPr sz="2438" b="1"/>
            </a:lvl1pPr>
            <a:lvl2pPr marL="464424" indent="0">
              <a:buNone/>
              <a:defRPr sz="2032" b="1"/>
            </a:lvl2pPr>
            <a:lvl3pPr marL="928848" indent="0">
              <a:buNone/>
              <a:defRPr sz="1828" b="1"/>
            </a:lvl3pPr>
            <a:lvl4pPr marL="1393271" indent="0">
              <a:buNone/>
              <a:defRPr sz="1625" b="1"/>
            </a:lvl4pPr>
            <a:lvl5pPr marL="1857695" indent="0">
              <a:buNone/>
              <a:defRPr sz="1625" b="1"/>
            </a:lvl5pPr>
            <a:lvl6pPr marL="2322119" indent="0">
              <a:buNone/>
              <a:defRPr sz="1625" b="1"/>
            </a:lvl6pPr>
            <a:lvl7pPr marL="2786543" indent="0">
              <a:buNone/>
              <a:defRPr sz="1625" b="1"/>
            </a:lvl7pPr>
            <a:lvl8pPr marL="3250966" indent="0">
              <a:buNone/>
              <a:defRPr sz="1625" b="1"/>
            </a:lvl8pPr>
            <a:lvl9pPr marL="3715390" indent="0">
              <a:buNone/>
              <a:defRPr sz="162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3020" y="2643086"/>
            <a:ext cx="5239049" cy="38875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445" y="1773783"/>
            <a:ext cx="5264850" cy="869303"/>
          </a:xfrm>
        </p:spPr>
        <p:txBody>
          <a:bodyPr anchor="b"/>
          <a:lstStyle>
            <a:lvl1pPr marL="0" indent="0">
              <a:buNone/>
              <a:defRPr sz="2438" b="1"/>
            </a:lvl1pPr>
            <a:lvl2pPr marL="464424" indent="0">
              <a:buNone/>
              <a:defRPr sz="2032" b="1"/>
            </a:lvl2pPr>
            <a:lvl3pPr marL="928848" indent="0">
              <a:buNone/>
              <a:defRPr sz="1828" b="1"/>
            </a:lvl3pPr>
            <a:lvl4pPr marL="1393271" indent="0">
              <a:buNone/>
              <a:defRPr sz="1625" b="1"/>
            </a:lvl4pPr>
            <a:lvl5pPr marL="1857695" indent="0">
              <a:buNone/>
              <a:defRPr sz="1625" b="1"/>
            </a:lvl5pPr>
            <a:lvl6pPr marL="2322119" indent="0">
              <a:buNone/>
              <a:defRPr sz="1625" b="1"/>
            </a:lvl6pPr>
            <a:lvl7pPr marL="2786543" indent="0">
              <a:buNone/>
              <a:defRPr sz="1625" b="1"/>
            </a:lvl7pPr>
            <a:lvl8pPr marL="3250966" indent="0">
              <a:buNone/>
              <a:defRPr sz="1625" b="1"/>
            </a:lvl8pPr>
            <a:lvl9pPr marL="3715390" indent="0">
              <a:buNone/>
              <a:defRPr sz="162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445" y="2643086"/>
            <a:ext cx="5264850" cy="38875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EAA92-0A8E-4555-BBE4-A83FC1D09273}" type="datetimeFigureOut">
              <a:rPr lang="en-GB" smtClean="0"/>
              <a:t>17/11/2023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E9A2-371F-418E-BF7C-9EFB3225C2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97718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EAA92-0A8E-4555-BBE4-A83FC1D09273}" type="datetimeFigureOut">
              <a:rPr lang="en-GB" smtClean="0"/>
              <a:t>17/11/2023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E9A2-371F-418E-BF7C-9EFB3225C2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4996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EAA92-0A8E-4555-BBE4-A83FC1D09273}" type="datetimeFigureOut">
              <a:rPr lang="en-GB" smtClean="0"/>
              <a:t>17/11/2023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E9A2-371F-418E-BF7C-9EFB3225C2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3886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3020" y="482388"/>
            <a:ext cx="3994190" cy="1688359"/>
          </a:xfrm>
        </p:spPr>
        <p:txBody>
          <a:bodyPr anchor="b"/>
          <a:lstStyle>
            <a:lvl1pPr>
              <a:defRPr sz="325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4850" y="1041825"/>
            <a:ext cx="6269445" cy="5142126"/>
          </a:xfrm>
        </p:spPr>
        <p:txBody>
          <a:bodyPr/>
          <a:lstStyle>
            <a:lvl1pPr>
              <a:defRPr sz="3251"/>
            </a:lvl1pPr>
            <a:lvl2pPr>
              <a:defRPr sz="2844"/>
            </a:lvl2pPr>
            <a:lvl3pPr>
              <a:defRPr sz="2438"/>
            </a:lvl3pPr>
            <a:lvl4pPr>
              <a:defRPr sz="2032"/>
            </a:lvl4pPr>
            <a:lvl5pPr>
              <a:defRPr sz="2032"/>
            </a:lvl5pPr>
            <a:lvl6pPr>
              <a:defRPr sz="2032"/>
            </a:lvl6pPr>
            <a:lvl7pPr>
              <a:defRPr sz="2032"/>
            </a:lvl7pPr>
            <a:lvl8pPr>
              <a:defRPr sz="2032"/>
            </a:lvl8pPr>
            <a:lvl9pPr>
              <a:defRPr sz="203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3020" y="2170748"/>
            <a:ext cx="3994190" cy="4021578"/>
          </a:xfrm>
        </p:spPr>
        <p:txBody>
          <a:bodyPr/>
          <a:lstStyle>
            <a:lvl1pPr marL="0" indent="0">
              <a:buNone/>
              <a:defRPr sz="1625"/>
            </a:lvl1pPr>
            <a:lvl2pPr marL="464424" indent="0">
              <a:buNone/>
              <a:defRPr sz="1422"/>
            </a:lvl2pPr>
            <a:lvl3pPr marL="928848" indent="0">
              <a:buNone/>
              <a:defRPr sz="1219"/>
            </a:lvl3pPr>
            <a:lvl4pPr marL="1393271" indent="0">
              <a:buNone/>
              <a:defRPr sz="1016"/>
            </a:lvl4pPr>
            <a:lvl5pPr marL="1857695" indent="0">
              <a:buNone/>
              <a:defRPr sz="1016"/>
            </a:lvl5pPr>
            <a:lvl6pPr marL="2322119" indent="0">
              <a:buNone/>
              <a:defRPr sz="1016"/>
            </a:lvl6pPr>
            <a:lvl7pPr marL="2786543" indent="0">
              <a:buNone/>
              <a:defRPr sz="1016"/>
            </a:lvl7pPr>
            <a:lvl8pPr marL="3250966" indent="0">
              <a:buNone/>
              <a:defRPr sz="1016"/>
            </a:lvl8pPr>
            <a:lvl9pPr marL="3715390" indent="0">
              <a:buNone/>
              <a:defRPr sz="101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EAA92-0A8E-4555-BBE4-A83FC1D09273}" type="datetimeFigureOut">
              <a:rPr lang="en-GB" smtClean="0"/>
              <a:t>17/11/2023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E9A2-371F-418E-BF7C-9EFB3225C2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32833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3020" y="482388"/>
            <a:ext cx="3994190" cy="1688359"/>
          </a:xfrm>
        </p:spPr>
        <p:txBody>
          <a:bodyPr anchor="b"/>
          <a:lstStyle>
            <a:lvl1pPr>
              <a:defRPr sz="325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64850" y="1041825"/>
            <a:ext cx="6269445" cy="5142126"/>
          </a:xfrm>
        </p:spPr>
        <p:txBody>
          <a:bodyPr anchor="t"/>
          <a:lstStyle>
            <a:lvl1pPr marL="0" indent="0">
              <a:buNone/>
              <a:defRPr sz="3251"/>
            </a:lvl1pPr>
            <a:lvl2pPr marL="464424" indent="0">
              <a:buNone/>
              <a:defRPr sz="2844"/>
            </a:lvl2pPr>
            <a:lvl3pPr marL="928848" indent="0">
              <a:buNone/>
              <a:defRPr sz="2438"/>
            </a:lvl3pPr>
            <a:lvl4pPr marL="1393271" indent="0">
              <a:buNone/>
              <a:defRPr sz="2032"/>
            </a:lvl4pPr>
            <a:lvl5pPr marL="1857695" indent="0">
              <a:buNone/>
              <a:defRPr sz="2032"/>
            </a:lvl5pPr>
            <a:lvl6pPr marL="2322119" indent="0">
              <a:buNone/>
              <a:defRPr sz="2032"/>
            </a:lvl6pPr>
            <a:lvl7pPr marL="2786543" indent="0">
              <a:buNone/>
              <a:defRPr sz="2032"/>
            </a:lvl7pPr>
            <a:lvl8pPr marL="3250966" indent="0">
              <a:buNone/>
              <a:defRPr sz="2032"/>
            </a:lvl8pPr>
            <a:lvl9pPr marL="3715390" indent="0">
              <a:buNone/>
              <a:defRPr sz="2032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3020" y="2170748"/>
            <a:ext cx="3994190" cy="4021578"/>
          </a:xfrm>
        </p:spPr>
        <p:txBody>
          <a:bodyPr/>
          <a:lstStyle>
            <a:lvl1pPr marL="0" indent="0">
              <a:buNone/>
              <a:defRPr sz="1625"/>
            </a:lvl1pPr>
            <a:lvl2pPr marL="464424" indent="0">
              <a:buNone/>
              <a:defRPr sz="1422"/>
            </a:lvl2pPr>
            <a:lvl3pPr marL="928848" indent="0">
              <a:buNone/>
              <a:defRPr sz="1219"/>
            </a:lvl3pPr>
            <a:lvl4pPr marL="1393271" indent="0">
              <a:buNone/>
              <a:defRPr sz="1016"/>
            </a:lvl4pPr>
            <a:lvl5pPr marL="1857695" indent="0">
              <a:buNone/>
              <a:defRPr sz="1016"/>
            </a:lvl5pPr>
            <a:lvl6pPr marL="2322119" indent="0">
              <a:buNone/>
              <a:defRPr sz="1016"/>
            </a:lvl6pPr>
            <a:lvl7pPr marL="2786543" indent="0">
              <a:buNone/>
              <a:defRPr sz="1016"/>
            </a:lvl7pPr>
            <a:lvl8pPr marL="3250966" indent="0">
              <a:buNone/>
              <a:defRPr sz="1016"/>
            </a:lvl8pPr>
            <a:lvl9pPr marL="3715390" indent="0">
              <a:buNone/>
              <a:defRPr sz="101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EAA92-0A8E-4555-BBE4-A83FC1D09273}" type="datetimeFigureOut">
              <a:rPr lang="en-GB" smtClean="0"/>
              <a:t>17/11/2023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E9A2-371F-418E-BF7C-9EFB3225C2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08418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1406" y="385241"/>
            <a:ext cx="10681276" cy="13985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1406" y="1926204"/>
            <a:ext cx="10681276" cy="4591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1406" y="6706538"/>
            <a:ext cx="2786420" cy="385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1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8EAA92-0A8E-4555-BBE4-A83FC1D09273}" type="datetimeFigureOut">
              <a:rPr lang="en-GB" smtClean="0"/>
              <a:t>17/11/2023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02229" y="6706538"/>
            <a:ext cx="4179630" cy="385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1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46262" y="6706538"/>
            <a:ext cx="2786420" cy="385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1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9AE9A2-371F-418E-BF7C-9EFB3225C2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9650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28848" rtl="0" eaLnBrk="1" latinLnBrk="0" hangingPunct="1">
        <a:lnSpc>
          <a:spcPct val="90000"/>
        </a:lnSpc>
        <a:spcBef>
          <a:spcPct val="0"/>
        </a:spcBef>
        <a:buNone/>
        <a:defRPr sz="447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2212" indent="-232212" algn="l" defTabSz="928848" rtl="0" eaLnBrk="1" latinLnBrk="0" hangingPunct="1">
        <a:lnSpc>
          <a:spcPct val="90000"/>
        </a:lnSpc>
        <a:spcBef>
          <a:spcPts val="1016"/>
        </a:spcBef>
        <a:buFont typeface="Arial" panose="020B0604020202020204" pitchFamily="34" charset="0"/>
        <a:buChar char="•"/>
        <a:defRPr sz="2844" kern="1200">
          <a:solidFill>
            <a:schemeClr val="tx1"/>
          </a:solidFill>
          <a:latin typeface="+mn-lt"/>
          <a:ea typeface="+mn-ea"/>
          <a:cs typeface="+mn-cs"/>
        </a:defRPr>
      </a:lvl1pPr>
      <a:lvl2pPr marL="696636" indent="-232212" algn="l" defTabSz="928848" rtl="0" eaLnBrk="1" latinLnBrk="0" hangingPunct="1">
        <a:lnSpc>
          <a:spcPct val="90000"/>
        </a:lnSpc>
        <a:spcBef>
          <a:spcPts val="508"/>
        </a:spcBef>
        <a:buFont typeface="Arial" panose="020B0604020202020204" pitchFamily="34" charset="0"/>
        <a:buChar char="•"/>
        <a:defRPr sz="2438" kern="1200">
          <a:solidFill>
            <a:schemeClr val="tx1"/>
          </a:solidFill>
          <a:latin typeface="+mn-lt"/>
          <a:ea typeface="+mn-ea"/>
          <a:cs typeface="+mn-cs"/>
        </a:defRPr>
      </a:lvl2pPr>
      <a:lvl3pPr marL="1161059" indent="-232212" algn="l" defTabSz="928848" rtl="0" eaLnBrk="1" latinLnBrk="0" hangingPunct="1">
        <a:lnSpc>
          <a:spcPct val="90000"/>
        </a:lnSpc>
        <a:spcBef>
          <a:spcPts val="508"/>
        </a:spcBef>
        <a:buFont typeface="Arial" panose="020B0604020202020204" pitchFamily="34" charset="0"/>
        <a:buChar char="•"/>
        <a:defRPr sz="2032" kern="1200">
          <a:solidFill>
            <a:schemeClr val="tx1"/>
          </a:solidFill>
          <a:latin typeface="+mn-lt"/>
          <a:ea typeface="+mn-ea"/>
          <a:cs typeface="+mn-cs"/>
        </a:defRPr>
      </a:lvl3pPr>
      <a:lvl4pPr marL="1625483" indent="-232212" algn="l" defTabSz="928848" rtl="0" eaLnBrk="1" latinLnBrk="0" hangingPunct="1">
        <a:lnSpc>
          <a:spcPct val="90000"/>
        </a:lnSpc>
        <a:spcBef>
          <a:spcPts val="508"/>
        </a:spcBef>
        <a:buFont typeface="Arial" panose="020B0604020202020204" pitchFamily="34" charset="0"/>
        <a:buChar char="•"/>
        <a:defRPr sz="1828" kern="1200">
          <a:solidFill>
            <a:schemeClr val="tx1"/>
          </a:solidFill>
          <a:latin typeface="+mn-lt"/>
          <a:ea typeface="+mn-ea"/>
          <a:cs typeface="+mn-cs"/>
        </a:defRPr>
      </a:lvl4pPr>
      <a:lvl5pPr marL="2089907" indent="-232212" algn="l" defTabSz="928848" rtl="0" eaLnBrk="1" latinLnBrk="0" hangingPunct="1">
        <a:lnSpc>
          <a:spcPct val="90000"/>
        </a:lnSpc>
        <a:spcBef>
          <a:spcPts val="508"/>
        </a:spcBef>
        <a:buFont typeface="Arial" panose="020B0604020202020204" pitchFamily="34" charset="0"/>
        <a:buChar char="•"/>
        <a:defRPr sz="1828" kern="1200">
          <a:solidFill>
            <a:schemeClr val="tx1"/>
          </a:solidFill>
          <a:latin typeface="+mn-lt"/>
          <a:ea typeface="+mn-ea"/>
          <a:cs typeface="+mn-cs"/>
        </a:defRPr>
      </a:lvl5pPr>
      <a:lvl6pPr marL="2554331" indent="-232212" algn="l" defTabSz="928848" rtl="0" eaLnBrk="1" latinLnBrk="0" hangingPunct="1">
        <a:lnSpc>
          <a:spcPct val="90000"/>
        </a:lnSpc>
        <a:spcBef>
          <a:spcPts val="508"/>
        </a:spcBef>
        <a:buFont typeface="Arial" panose="020B0604020202020204" pitchFamily="34" charset="0"/>
        <a:buChar char="•"/>
        <a:defRPr sz="1828" kern="1200">
          <a:solidFill>
            <a:schemeClr val="tx1"/>
          </a:solidFill>
          <a:latin typeface="+mn-lt"/>
          <a:ea typeface="+mn-ea"/>
          <a:cs typeface="+mn-cs"/>
        </a:defRPr>
      </a:lvl6pPr>
      <a:lvl7pPr marL="3018754" indent="-232212" algn="l" defTabSz="928848" rtl="0" eaLnBrk="1" latinLnBrk="0" hangingPunct="1">
        <a:lnSpc>
          <a:spcPct val="90000"/>
        </a:lnSpc>
        <a:spcBef>
          <a:spcPts val="508"/>
        </a:spcBef>
        <a:buFont typeface="Arial" panose="020B0604020202020204" pitchFamily="34" charset="0"/>
        <a:buChar char="•"/>
        <a:defRPr sz="1828" kern="1200">
          <a:solidFill>
            <a:schemeClr val="tx1"/>
          </a:solidFill>
          <a:latin typeface="+mn-lt"/>
          <a:ea typeface="+mn-ea"/>
          <a:cs typeface="+mn-cs"/>
        </a:defRPr>
      </a:lvl7pPr>
      <a:lvl8pPr marL="3483178" indent="-232212" algn="l" defTabSz="928848" rtl="0" eaLnBrk="1" latinLnBrk="0" hangingPunct="1">
        <a:lnSpc>
          <a:spcPct val="90000"/>
        </a:lnSpc>
        <a:spcBef>
          <a:spcPts val="508"/>
        </a:spcBef>
        <a:buFont typeface="Arial" panose="020B0604020202020204" pitchFamily="34" charset="0"/>
        <a:buChar char="•"/>
        <a:defRPr sz="1828" kern="1200">
          <a:solidFill>
            <a:schemeClr val="tx1"/>
          </a:solidFill>
          <a:latin typeface="+mn-lt"/>
          <a:ea typeface="+mn-ea"/>
          <a:cs typeface="+mn-cs"/>
        </a:defRPr>
      </a:lvl8pPr>
      <a:lvl9pPr marL="3947602" indent="-232212" algn="l" defTabSz="928848" rtl="0" eaLnBrk="1" latinLnBrk="0" hangingPunct="1">
        <a:lnSpc>
          <a:spcPct val="90000"/>
        </a:lnSpc>
        <a:spcBef>
          <a:spcPts val="508"/>
        </a:spcBef>
        <a:buFont typeface="Arial" panose="020B0604020202020204" pitchFamily="34" charset="0"/>
        <a:buChar char="•"/>
        <a:defRPr sz="182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28848" rtl="0" eaLnBrk="1" latinLnBrk="0" hangingPunct="1">
        <a:defRPr sz="1828" kern="1200">
          <a:solidFill>
            <a:schemeClr val="tx1"/>
          </a:solidFill>
          <a:latin typeface="+mn-lt"/>
          <a:ea typeface="+mn-ea"/>
          <a:cs typeface="+mn-cs"/>
        </a:defRPr>
      </a:lvl1pPr>
      <a:lvl2pPr marL="464424" algn="l" defTabSz="928848" rtl="0" eaLnBrk="1" latinLnBrk="0" hangingPunct="1">
        <a:defRPr sz="1828" kern="1200">
          <a:solidFill>
            <a:schemeClr val="tx1"/>
          </a:solidFill>
          <a:latin typeface="+mn-lt"/>
          <a:ea typeface="+mn-ea"/>
          <a:cs typeface="+mn-cs"/>
        </a:defRPr>
      </a:lvl2pPr>
      <a:lvl3pPr marL="928848" algn="l" defTabSz="928848" rtl="0" eaLnBrk="1" latinLnBrk="0" hangingPunct="1">
        <a:defRPr sz="1828" kern="1200">
          <a:solidFill>
            <a:schemeClr val="tx1"/>
          </a:solidFill>
          <a:latin typeface="+mn-lt"/>
          <a:ea typeface="+mn-ea"/>
          <a:cs typeface="+mn-cs"/>
        </a:defRPr>
      </a:lvl3pPr>
      <a:lvl4pPr marL="1393271" algn="l" defTabSz="928848" rtl="0" eaLnBrk="1" latinLnBrk="0" hangingPunct="1">
        <a:defRPr sz="1828" kern="1200">
          <a:solidFill>
            <a:schemeClr val="tx1"/>
          </a:solidFill>
          <a:latin typeface="+mn-lt"/>
          <a:ea typeface="+mn-ea"/>
          <a:cs typeface="+mn-cs"/>
        </a:defRPr>
      </a:lvl4pPr>
      <a:lvl5pPr marL="1857695" algn="l" defTabSz="928848" rtl="0" eaLnBrk="1" latinLnBrk="0" hangingPunct="1">
        <a:defRPr sz="1828" kern="1200">
          <a:solidFill>
            <a:schemeClr val="tx1"/>
          </a:solidFill>
          <a:latin typeface="+mn-lt"/>
          <a:ea typeface="+mn-ea"/>
          <a:cs typeface="+mn-cs"/>
        </a:defRPr>
      </a:lvl5pPr>
      <a:lvl6pPr marL="2322119" algn="l" defTabSz="928848" rtl="0" eaLnBrk="1" latinLnBrk="0" hangingPunct="1">
        <a:defRPr sz="1828" kern="1200">
          <a:solidFill>
            <a:schemeClr val="tx1"/>
          </a:solidFill>
          <a:latin typeface="+mn-lt"/>
          <a:ea typeface="+mn-ea"/>
          <a:cs typeface="+mn-cs"/>
        </a:defRPr>
      </a:lvl6pPr>
      <a:lvl7pPr marL="2786543" algn="l" defTabSz="928848" rtl="0" eaLnBrk="1" latinLnBrk="0" hangingPunct="1">
        <a:defRPr sz="1828" kern="1200">
          <a:solidFill>
            <a:schemeClr val="tx1"/>
          </a:solidFill>
          <a:latin typeface="+mn-lt"/>
          <a:ea typeface="+mn-ea"/>
          <a:cs typeface="+mn-cs"/>
        </a:defRPr>
      </a:lvl7pPr>
      <a:lvl8pPr marL="3250966" algn="l" defTabSz="928848" rtl="0" eaLnBrk="1" latinLnBrk="0" hangingPunct="1">
        <a:defRPr sz="1828" kern="1200">
          <a:solidFill>
            <a:schemeClr val="tx1"/>
          </a:solidFill>
          <a:latin typeface="+mn-lt"/>
          <a:ea typeface="+mn-ea"/>
          <a:cs typeface="+mn-cs"/>
        </a:defRPr>
      </a:lvl8pPr>
      <a:lvl9pPr marL="3715390" algn="l" defTabSz="928848" rtl="0" eaLnBrk="1" latinLnBrk="0" hangingPunct="1">
        <a:defRPr sz="182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CD379C9-4AAB-042F-E3E8-4117674A5238}"/>
              </a:ext>
            </a:extLst>
          </p:cNvPr>
          <p:cNvSpPr txBox="1"/>
          <p:nvPr/>
        </p:nvSpPr>
        <p:spPr>
          <a:xfrm>
            <a:off x="0" y="26474"/>
            <a:ext cx="3957816" cy="209288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b="1" dirty="0"/>
              <a:t>Age</a:t>
            </a:r>
          </a:p>
          <a:p>
            <a:r>
              <a:rPr lang="en-GB" sz="1600" dirty="0"/>
              <a:t>English – Newspaper reports, demon dentist</a:t>
            </a:r>
            <a:endParaRPr lang="en-GB" sz="1600" dirty="0">
              <a:cs typeface="Calibri"/>
            </a:endParaRPr>
          </a:p>
          <a:p>
            <a:r>
              <a:rPr lang="en-GB" sz="1600" dirty="0"/>
              <a:t>Science – life cycles, teeth(digestive system)</a:t>
            </a:r>
            <a:endParaRPr lang="en-GB" sz="1600" dirty="0">
              <a:cs typeface="Calibri"/>
            </a:endParaRPr>
          </a:p>
          <a:p>
            <a:r>
              <a:rPr lang="en-GB" sz="1600" dirty="0"/>
              <a:t>RE – Ten Gurus</a:t>
            </a:r>
            <a:endParaRPr lang="en-GB" sz="1600" dirty="0">
              <a:cs typeface="Calibri" panose="020F0502020204030204"/>
            </a:endParaRPr>
          </a:p>
          <a:p>
            <a:r>
              <a:rPr lang="en-GB" sz="1600" dirty="0"/>
              <a:t>Art – artists alive and deceased</a:t>
            </a:r>
            <a:endParaRPr lang="en-GB" sz="1600" dirty="0">
              <a:cs typeface="Calibri" panose="020F0502020204030204"/>
            </a:endParaRPr>
          </a:p>
          <a:p>
            <a:r>
              <a:rPr lang="en-GB" sz="1600" dirty="0"/>
              <a:t>PSHE – changes, growing up</a:t>
            </a:r>
            <a:endParaRPr lang="en-GB" sz="1600" dirty="0">
              <a:cs typeface="Calibri" panose="020F0502020204030204"/>
            </a:endParaRPr>
          </a:p>
          <a:p>
            <a:r>
              <a:rPr lang="en-GB" sz="1600" dirty="0"/>
              <a:t>Transition – growing up</a:t>
            </a:r>
          </a:p>
          <a:p>
            <a:r>
              <a:rPr lang="en-GB" sz="1600" dirty="0"/>
              <a:t>Stories - Everest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3E47E2A-2712-043B-2BA7-9B04E1DB26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2719" y="46552"/>
            <a:ext cx="350407" cy="31817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2EB95C6-50AA-EB4D-B106-E9D972F76C0A}"/>
              </a:ext>
            </a:extLst>
          </p:cNvPr>
          <p:cNvSpPr txBox="1"/>
          <p:nvPr/>
        </p:nvSpPr>
        <p:spPr>
          <a:xfrm>
            <a:off x="0" y="2427131"/>
            <a:ext cx="3957816" cy="243143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b="1" dirty="0"/>
              <a:t>Race</a:t>
            </a:r>
          </a:p>
          <a:p>
            <a:endParaRPr lang="en-GB" b="1" dirty="0"/>
          </a:p>
          <a:p>
            <a:r>
              <a:rPr lang="en-GB" sz="1600" dirty="0"/>
              <a:t>Black history month – Floella Benjamin</a:t>
            </a:r>
            <a:endParaRPr lang="en-GB" sz="1600" dirty="0">
              <a:cs typeface="Calibri"/>
            </a:endParaRPr>
          </a:p>
          <a:p>
            <a:r>
              <a:rPr lang="en-GB" sz="1600" dirty="0"/>
              <a:t>Geography – Misty Mountain Sierra</a:t>
            </a:r>
            <a:endParaRPr lang="en-GB" sz="1600" dirty="0">
              <a:cs typeface="Calibri" panose="020F0502020204030204"/>
            </a:endParaRPr>
          </a:p>
          <a:p>
            <a:r>
              <a:rPr lang="en-GB" sz="1600" dirty="0"/>
              <a:t>History – Romans, Anglo-Saxons.</a:t>
            </a:r>
            <a:endParaRPr lang="en-GB" sz="1600" dirty="0">
              <a:cs typeface="Calibri" panose="020F0502020204030204"/>
            </a:endParaRPr>
          </a:p>
          <a:p>
            <a:r>
              <a:rPr lang="en-GB" sz="1600" dirty="0"/>
              <a:t>PE – Haka warrior dance</a:t>
            </a:r>
            <a:endParaRPr lang="en-GB" sz="1600" dirty="0">
              <a:cs typeface="Calibri" panose="020F0502020204030204"/>
            </a:endParaRPr>
          </a:p>
          <a:p>
            <a:r>
              <a:rPr lang="en-GB" sz="1600" dirty="0"/>
              <a:t>Stories – Coming to England, The Boy at the Back of the Class.</a:t>
            </a:r>
            <a:endParaRPr lang="en-GB" sz="1600" dirty="0">
              <a:cs typeface="Calibri"/>
            </a:endParaRPr>
          </a:p>
          <a:p>
            <a:endParaRPr lang="en-GB" sz="2000" dirty="0">
              <a:cs typeface="Calibri" panose="020F0502020204030204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3415184-0671-4D51-F3D1-D1B544399FA9}"/>
              </a:ext>
            </a:extLst>
          </p:cNvPr>
          <p:cNvSpPr txBox="1"/>
          <p:nvPr/>
        </p:nvSpPr>
        <p:spPr>
          <a:xfrm>
            <a:off x="0" y="5140339"/>
            <a:ext cx="3957816" cy="135421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b="1"/>
              <a:t>Pregnancy/maternity</a:t>
            </a:r>
          </a:p>
          <a:p>
            <a:r>
              <a:rPr lang="en-GB" sz="1600"/>
              <a:t>Science – life cycles/classification, reproduction</a:t>
            </a:r>
            <a:endParaRPr lang="en-GB" sz="1600">
              <a:cs typeface="Calibri"/>
            </a:endParaRPr>
          </a:p>
          <a:p>
            <a:endParaRPr lang="en-GB" sz="1600"/>
          </a:p>
          <a:p>
            <a:endParaRPr lang="en-GB" sz="16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1FAF107-EDBB-1041-3C3E-BB3904F0DDC4}"/>
              </a:ext>
            </a:extLst>
          </p:cNvPr>
          <p:cNvSpPr txBox="1"/>
          <p:nvPr/>
        </p:nvSpPr>
        <p:spPr>
          <a:xfrm>
            <a:off x="4213136" y="48127"/>
            <a:ext cx="3957816" cy="240065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b="1"/>
              <a:t>Disability</a:t>
            </a:r>
          </a:p>
          <a:p>
            <a:r>
              <a:rPr lang="en-GB" sz="1600"/>
              <a:t>PSHE – celebrating differences</a:t>
            </a:r>
          </a:p>
          <a:p>
            <a:r>
              <a:rPr lang="en-GB" sz="1600">
                <a:cs typeface="Calibri"/>
              </a:rPr>
              <a:t>Story – Demon Dentist</a:t>
            </a:r>
            <a:endParaRPr lang="en-GB" sz="1600"/>
          </a:p>
          <a:p>
            <a:r>
              <a:rPr lang="en-GB" sz="1600"/>
              <a:t>Red Nose Day – awareness of diverse disabilities</a:t>
            </a:r>
          </a:p>
          <a:p>
            <a:r>
              <a:rPr lang="en-GB" sz="1600"/>
              <a:t>Children in need day</a:t>
            </a:r>
          </a:p>
          <a:p>
            <a:endParaRPr lang="en-GB" sz="1600"/>
          </a:p>
          <a:p>
            <a:endParaRPr lang="en-GB" sz="1600"/>
          </a:p>
          <a:p>
            <a:endParaRPr lang="en-GB" sz="20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9ED9CC7-E666-FB57-7F96-B9A3A5DA6708}"/>
              </a:ext>
            </a:extLst>
          </p:cNvPr>
          <p:cNvSpPr txBox="1"/>
          <p:nvPr/>
        </p:nvSpPr>
        <p:spPr>
          <a:xfrm>
            <a:off x="4196241" y="4438718"/>
            <a:ext cx="3957816" cy="1600438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b="1"/>
              <a:t>Religion or belief</a:t>
            </a:r>
          </a:p>
          <a:p>
            <a:r>
              <a:rPr lang="en-GB" sz="1600"/>
              <a:t>Ramadan and Eid</a:t>
            </a:r>
          </a:p>
          <a:p>
            <a:r>
              <a:rPr lang="en-GB" sz="1600"/>
              <a:t>Christmas and Easter</a:t>
            </a:r>
          </a:p>
          <a:p>
            <a:r>
              <a:rPr lang="en-GB" sz="1600"/>
              <a:t>Sikhism and Christianity</a:t>
            </a:r>
            <a:endParaRPr lang="en-GB" sz="1600">
              <a:cs typeface="Calibri"/>
            </a:endParaRPr>
          </a:p>
          <a:p>
            <a:r>
              <a:rPr lang="en-GB" sz="1600"/>
              <a:t>PSHE – being me</a:t>
            </a:r>
          </a:p>
          <a:p>
            <a:r>
              <a:rPr lang="en-GB" sz="1600"/>
              <a:t>Visit to the Gurdwara</a:t>
            </a:r>
            <a:endParaRPr lang="en-GB" sz="200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FFF5436-D8F4-7F4E-C22E-99045487B00E}"/>
              </a:ext>
            </a:extLst>
          </p:cNvPr>
          <p:cNvSpPr txBox="1"/>
          <p:nvPr/>
        </p:nvSpPr>
        <p:spPr>
          <a:xfrm>
            <a:off x="4196241" y="6136687"/>
            <a:ext cx="3957816" cy="892552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b="1"/>
              <a:t>Sexual orientation</a:t>
            </a:r>
          </a:p>
          <a:p>
            <a:endParaRPr lang="en-GB" dirty="0"/>
          </a:p>
          <a:p>
            <a:r>
              <a:rPr lang="en-GB" sz="1600" dirty="0"/>
              <a:t>PSHE – marriage, relationships, changes</a:t>
            </a:r>
            <a:endParaRPr lang="en-GB" sz="1600" dirty="0">
              <a:cs typeface="Calibri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475B6B3-ED12-B549-E1C0-D46663C7B869}"/>
              </a:ext>
            </a:extLst>
          </p:cNvPr>
          <p:cNvSpPr txBox="1"/>
          <p:nvPr/>
        </p:nvSpPr>
        <p:spPr>
          <a:xfrm>
            <a:off x="8426272" y="26474"/>
            <a:ext cx="3957816" cy="221599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b="1"/>
              <a:t>Gender reassignment</a:t>
            </a:r>
          </a:p>
          <a:p>
            <a:endParaRPr lang="en-GB" sz="2000"/>
          </a:p>
          <a:p>
            <a:endParaRPr lang="en-GB" sz="2000"/>
          </a:p>
          <a:p>
            <a:endParaRPr lang="en-GB" sz="2000"/>
          </a:p>
          <a:p>
            <a:endParaRPr lang="en-GB" sz="2000"/>
          </a:p>
          <a:p>
            <a:endParaRPr lang="en-GB" sz="2000"/>
          </a:p>
          <a:p>
            <a:endParaRPr lang="en-GB" sz="20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FA2D579-6216-1A52-C2F0-552F0D89EC9A}"/>
              </a:ext>
            </a:extLst>
          </p:cNvPr>
          <p:cNvSpPr txBox="1"/>
          <p:nvPr/>
        </p:nvSpPr>
        <p:spPr>
          <a:xfrm>
            <a:off x="8426272" y="2506234"/>
            <a:ext cx="3957816" cy="190821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b="1" dirty="0"/>
              <a:t>Marriage and civil partnership</a:t>
            </a:r>
          </a:p>
          <a:p>
            <a:r>
              <a:rPr lang="en-GB" sz="1600" dirty="0"/>
              <a:t>PSHE – growing up, changes</a:t>
            </a:r>
            <a:endParaRPr lang="en-GB" sz="1600" dirty="0">
              <a:cs typeface="Calibri"/>
            </a:endParaRPr>
          </a:p>
          <a:p>
            <a:r>
              <a:rPr lang="en-GB" sz="1600" dirty="0"/>
              <a:t>Stories – Demon Dentist</a:t>
            </a:r>
            <a:endParaRPr lang="en-GB" sz="1600" dirty="0">
              <a:cs typeface="Calibri"/>
            </a:endParaRPr>
          </a:p>
          <a:p>
            <a:endParaRPr lang="en-GB" sz="1600" dirty="0"/>
          </a:p>
          <a:p>
            <a:endParaRPr lang="en-GB" sz="1600" dirty="0"/>
          </a:p>
          <a:p>
            <a:endParaRPr lang="en-GB" sz="1600" dirty="0"/>
          </a:p>
          <a:p>
            <a:endParaRPr lang="en-GB" sz="20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17A5FB4-1F8A-7E18-E7EE-A111A63D1D95}"/>
              </a:ext>
            </a:extLst>
          </p:cNvPr>
          <p:cNvSpPr txBox="1"/>
          <p:nvPr/>
        </p:nvSpPr>
        <p:spPr>
          <a:xfrm>
            <a:off x="8408988" y="5149837"/>
            <a:ext cx="3957816" cy="86177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b="1"/>
              <a:t>Sex</a:t>
            </a:r>
          </a:p>
          <a:p>
            <a:r>
              <a:rPr lang="en-GB" sz="1600"/>
              <a:t>PSHE – Growing up</a:t>
            </a:r>
            <a:endParaRPr lang="en-GB" sz="1600">
              <a:cs typeface="Calibri"/>
            </a:endParaRPr>
          </a:p>
          <a:p>
            <a:r>
              <a:rPr lang="en-GB" sz="1600"/>
              <a:t>Anti-bullying week</a:t>
            </a:r>
            <a:endParaRPr lang="en-GB" sz="1600">
              <a:cs typeface="Calibri" panose="020F0502020204030204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D8DBC27-65CE-0CC2-55E2-36461D42E0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4449" y="71940"/>
            <a:ext cx="594315" cy="47685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5EE3227-7E9C-A93E-29EB-ABDB8BD762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47232" y="71939"/>
            <a:ext cx="578919" cy="47685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EBA2DFC3-81C2-417A-4D52-99B6E1754D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87098" y="2472838"/>
            <a:ext cx="578919" cy="47685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F33B70A6-0473-8B4D-CC3B-EC93C7BB7B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11515" y="4695019"/>
            <a:ext cx="567249" cy="47242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E37825A6-2C4C-A390-CA05-09510DCA574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646486" y="2560652"/>
            <a:ext cx="620086" cy="476855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D510D82D-A25C-B492-0893-FD3D765065D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99845" y="6206036"/>
            <a:ext cx="578919" cy="476854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902F2234-FC42-627E-8253-DE8926F14E2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646486" y="5238937"/>
            <a:ext cx="539244" cy="437352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1527A088-AD17-188B-81DD-FD59E17B613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01543" y="5195073"/>
            <a:ext cx="564474" cy="47685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769244A-BDD2-7F54-7342-3093BE256675}"/>
              </a:ext>
            </a:extLst>
          </p:cNvPr>
          <p:cNvSpPr txBox="1"/>
          <p:nvPr/>
        </p:nvSpPr>
        <p:spPr>
          <a:xfrm>
            <a:off x="4213136" y="2894637"/>
            <a:ext cx="3957816" cy="144655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2400"/>
              <a:t>How and where do we embed the protected characteristics in year 4?</a:t>
            </a:r>
            <a:endParaRPr lang="en-GB" sz="2000"/>
          </a:p>
          <a:p>
            <a:endParaRPr lang="en-GB" sz="1600"/>
          </a:p>
        </p:txBody>
      </p:sp>
    </p:spTree>
    <p:extLst>
      <p:ext uri="{BB962C8B-B14F-4D97-AF65-F5344CB8AC3E}">
        <p14:creationId xmlns:p14="http://schemas.microsoft.com/office/powerpoint/2010/main" val="27407950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d5c49a6-4b27-4595-80b2-536aa6e90c9f" xsi:nil="true"/>
    <lcf76f155ced4ddcb4097134ff3c332f xmlns="7511e1fd-023a-490f-8985-14b2151628ef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78BB1C22760264EB86B4EF775A0DBF7" ma:contentTypeVersion="16" ma:contentTypeDescription="Create a new document." ma:contentTypeScope="" ma:versionID="acaff1ee036afb6986ea11200cb7781a">
  <xsd:schema xmlns:xsd="http://www.w3.org/2001/XMLSchema" xmlns:xs="http://www.w3.org/2001/XMLSchema" xmlns:p="http://schemas.microsoft.com/office/2006/metadata/properties" xmlns:ns2="7511e1fd-023a-490f-8985-14b2151628ef" xmlns:ns3="8d5c49a6-4b27-4595-80b2-536aa6e90c9f" targetNamespace="http://schemas.microsoft.com/office/2006/metadata/properties" ma:root="true" ma:fieldsID="1b28e7babc1d4f32f61ece357da5e2e2" ns2:_="" ns3:_="">
    <xsd:import namespace="7511e1fd-023a-490f-8985-14b2151628ef"/>
    <xsd:import namespace="8d5c49a6-4b27-4595-80b2-536aa6e90c9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11e1fd-023a-490f-8985-14b2151628e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83dede57-465c-4846-ac19-a7844b62300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5c49a6-4b27-4595-80b2-536aa6e90c9f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d96cf9bb-a302-474f-99aa-a7b526cd524d}" ma:internalName="TaxCatchAll" ma:showField="CatchAllData" ma:web="8d5c49a6-4b27-4595-80b2-536aa6e90c9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F937EBF-EAEB-4A63-AA68-FCD4BB9AF343}">
  <ds:schemaRefs>
    <ds:schemaRef ds:uri="7511e1fd-023a-490f-8985-14b2151628ef"/>
    <ds:schemaRef ds:uri="8d5c49a6-4b27-4595-80b2-536aa6e90c9f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1091FEBE-1BE3-49C9-8B02-AA569D427B3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FA80F94-B161-48D3-A895-31B0111A022A}">
  <ds:schemaRefs>
    <ds:schemaRef ds:uri="7511e1fd-023a-490f-8985-14b2151628ef"/>
    <ds:schemaRef ds:uri="8d5c49a6-4b27-4595-80b2-536aa6e90c9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176</Words>
  <Application>Microsoft Office PowerPoint</Application>
  <PresentationFormat>Custom</PresentationFormat>
  <Paragraphs>46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Catherine Nicholson</dc:creator>
  <cp:lastModifiedBy>Catherine</cp:lastModifiedBy>
  <cp:revision>1</cp:revision>
  <dcterms:created xsi:type="dcterms:W3CDTF">2023-02-07T09:34:38Z</dcterms:created>
  <dcterms:modified xsi:type="dcterms:W3CDTF">2023-11-17T15:54:03Z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0x010100A78BB1C22760264EB86B4EF775A0DBF7</vt:lpwstr>
  </property>
  <property fmtid="{D5CDD505-2E9C-101B-9397-08002B2CF9AE}" pid="3" name="MediaServiceImageTags">
    <vt:lpwstr/>
  </property>
</Properties>
</file>