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81" r:id="rId2"/>
    <p:sldId id="256" r:id="rId3"/>
    <p:sldId id="257" r:id="rId4"/>
    <p:sldId id="258" r:id="rId5"/>
    <p:sldId id="263" r:id="rId6"/>
    <p:sldId id="259" r:id="rId7"/>
    <p:sldId id="261" r:id="rId8"/>
    <p:sldId id="262" r:id="rId9"/>
    <p:sldId id="267" r:id="rId10"/>
    <p:sldId id="264" r:id="rId11"/>
    <p:sldId id="265" r:id="rId12"/>
    <p:sldId id="268" r:id="rId13"/>
    <p:sldId id="266" r:id="rId14"/>
    <p:sldId id="269" r:id="rId15"/>
    <p:sldId id="270" r:id="rId16"/>
    <p:sldId id="271" r:id="rId17"/>
    <p:sldId id="279" r:id="rId18"/>
    <p:sldId id="276" r:id="rId19"/>
    <p:sldId id="272" r:id="rId20"/>
    <p:sldId id="273" r:id="rId21"/>
    <p:sldId id="280" r:id="rId22"/>
    <p:sldId id="274" r:id="rId23"/>
    <p:sldId id="278" r:id="rId24"/>
    <p:sldId id="275" r:id="rId25"/>
    <p:sldId id="277" r:id="rId26"/>
    <p:sldId id="260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a Marino" initials="MM" lastIdx="1" clrIdx="0">
    <p:extLst>
      <p:ext uri="{19B8F6BF-5375-455C-9EA6-DF929625EA0E}">
        <p15:presenceInfo xmlns:p15="http://schemas.microsoft.com/office/powerpoint/2012/main" userId="d4062948c76e6de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08F"/>
    <a:srgbClr val="7606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458832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33137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450034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6385558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12569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1534166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60728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16575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14988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092212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868211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895748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474346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37836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098151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92114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78758"/>
      </p:ext>
    </p:extLst>
  </p:cSld>
  <p:clrMapOvr>
    <a:masterClrMapping/>
  </p:clrMapOvr>
  <p:transition spd="med">
    <p:pull/>
    <p:sndAc>
      <p:stSnd>
        <p:snd r:embed="rId1" name="cash-register-06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FB24EF1-914F-4757-B70F-9B896FC96319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87BA10C-5E50-48DE-9A85-78B060856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5175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transition spd="med">
    <p:pull/>
    <p:sndAc>
      <p:stSnd>
        <p:snd r:embed="rId19" name="cash-register-06.wav"/>
      </p:stSnd>
    </p:sndAc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6.jpeg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4.png"/><Relationship Id="rId5" Type="http://schemas.openxmlformats.org/officeDocument/2006/relationships/image" Target="../media/image17.jpeg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3.jpeg"/><Relationship Id="rId5" Type="http://schemas.openxmlformats.org/officeDocument/2006/relationships/image" Target="../media/image16.jpeg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6.png"/><Relationship Id="rId5" Type="http://schemas.openxmlformats.org/officeDocument/2006/relationships/image" Target="../media/image13.jpeg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1.jpeg"/><Relationship Id="rId5" Type="http://schemas.openxmlformats.org/officeDocument/2006/relationships/image" Target="../media/image20.jpeg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jpeg"/><Relationship Id="rId5" Type="http://schemas.openxmlformats.org/officeDocument/2006/relationships/image" Target="../media/image21.jpeg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6.jpeg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2.jpeg"/><Relationship Id="rId5" Type="http://schemas.openxmlformats.org/officeDocument/2006/relationships/image" Target="../media/image18.png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1.jpeg"/><Relationship Id="rId5" Type="http://schemas.openxmlformats.org/officeDocument/2006/relationships/image" Target="../media/image23.jpeg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5.png"/><Relationship Id="rId5" Type="http://schemas.openxmlformats.org/officeDocument/2006/relationships/image" Target="../media/image24.jpeg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3.jpeg"/><Relationship Id="rId5" Type="http://schemas.openxmlformats.org/officeDocument/2006/relationships/image" Target="../media/image26.jpeg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5.png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5.png"/><Relationship Id="rId5" Type="http://schemas.openxmlformats.org/officeDocument/2006/relationships/image" Target="../media/image10.jpeg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1.jpeg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7.png"/><Relationship Id="rId5" Type="http://schemas.openxmlformats.org/officeDocument/2006/relationships/image" Target="../media/image12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3.jpeg"/><Relationship Id="rId5" Type="http://schemas.openxmlformats.org/officeDocument/2006/relationships/image" Target="../media/image7.pn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162000"/>
                <a:satMod val="200000"/>
                <a:lumMod val="124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C9E04345-1043-4D96-ABE6-00F6ACF696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D7EE1466-9BC6-4EB8-9018-C6B91A8C8B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C1E67979-53DE-4CF0-9CA5-9AF63F673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F843DF4-BA4F-4BAE-B081-09118B7CE9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27259AD-7457-460C-8758-B05705CFD0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96" name="Rectangle 95">
            <a:extLst>
              <a:ext uri="{FF2B5EF4-FFF2-40B4-BE49-F238E27FC236}">
                <a16:creationId xmlns:a16="http://schemas.microsoft.com/office/drawing/2014/main" id="{41BA64C7-DFF8-4EF7-8679-1AC9DE632A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9BC6E91-0073-4211-B1F4-3E45D41AE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3184" y="1133426"/>
            <a:ext cx="5408613" cy="30289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Read the word &amp; click on the picture</a:t>
            </a:r>
          </a:p>
        </p:txBody>
      </p:sp>
      <p:sp>
        <p:nvSpPr>
          <p:cNvPr id="98" name="Snip Diagonal Corner Rectangle 6">
            <a:extLst>
              <a:ext uri="{FF2B5EF4-FFF2-40B4-BE49-F238E27FC236}">
                <a16:creationId xmlns:a16="http://schemas.microsoft.com/office/drawing/2014/main" id="{78692344-315C-400D-9371-9D8D64873C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5136155" cy="5286838"/>
          </a:xfrm>
          <a:prstGeom prst="snip2DiagRect">
            <a:avLst>
              <a:gd name="adj1" fmla="val 9954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4" name="Picture 4" descr="CVC Word Loop Cards – Primary Classroom Resources">
            <a:extLst>
              <a:ext uri="{FF2B5EF4-FFF2-40B4-BE49-F238E27FC236}">
                <a16:creationId xmlns:a16="http://schemas.microsoft.com/office/drawing/2014/main" id="{42025372-7AAB-4F60-BCF1-119F9BBAC8F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3" b="1"/>
          <a:stretch/>
        </p:blipFill>
        <p:spPr bwMode="auto">
          <a:xfrm>
            <a:off x="797205" y="786117"/>
            <a:ext cx="4809744" cy="4956048"/>
          </a:xfrm>
          <a:custGeom>
            <a:avLst/>
            <a:gdLst/>
            <a:ahLst/>
            <a:cxnLst/>
            <a:rect l="l" t="t" r="r" b="b"/>
            <a:pathLst>
              <a:path w="4809744" h="4956048">
                <a:moveTo>
                  <a:pt x="478762" y="0"/>
                </a:moveTo>
                <a:lnTo>
                  <a:pt x="4809744" y="0"/>
                </a:lnTo>
                <a:lnTo>
                  <a:pt x="4809744" y="4477286"/>
                </a:lnTo>
                <a:lnTo>
                  <a:pt x="4330982" y="4956048"/>
                </a:lnTo>
                <a:lnTo>
                  <a:pt x="0" y="4956048"/>
                </a:lnTo>
                <a:lnTo>
                  <a:pt x="0" y="47876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0" name="Group 99">
            <a:extLst>
              <a:ext uri="{FF2B5EF4-FFF2-40B4-BE49-F238E27FC236}">
                <a16:creationId xmlns:a16="http://schemas.microsoft.com/office/drawing/2014/main" id="{DD945CDC-7A51-4550-9B8E-6FB0F87042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741594A6-9ED3-4DD4-B256-7D4D09DC22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4E9F8CCA-2E2E-437E-B0E1-C689345C61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0267D143-7E09-4254-B509-6C63B11F6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1A826F3-D78D-4F21-B89F-269187DCCD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AAA6A88-8E45-43A2-A0D0-6FF6BC1370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422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map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E566BE2-C42A-4BBD-A9DD-391A2DA607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040" y="2795587"/>
            <a:ext cx="4683760" cy="36043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E0DC6DD4-1AAB-4CFD-845C-AE2802083A1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0500" t="4617" r="7437" b="5626"/>
          <a:stretch/>
        </p:blipFill>
        <p:spPr>
          <a:xfrm>
            <a:off x="7487920" y="2640190"/>
            <a:ext cx="3108960" cy="3872370"/>
          </a:xfrm>
          <a:prstGeom prst="rect">
            <a:avLst/>
          </a:prstGeom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2DCB99B-B72B-4881-91EC-298135C75B85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09691DE2-6260-4CC8-8940-4CCEA370843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37608" y="5970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1971A3BD-04BE-4EB3-9C60-DBD325D28DCC}"/>
              </a:ext>
            </a:extLst>
          </p:cNvPr>
          <p:cNvSpPr/>
          <p:nvPr/>
        </p:nvSpPr>
        <p:spPr>
          <a:xfrm>
            <a:off x="6299200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751421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cot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6C7D806-F1B4-45BD-9608-36696456BDB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8946"/>
          <a:stretch/>
        </p:blipFill>
        <p:spPr>
          <a:xfrm>
            <a:off x="6770238" y="2869716"/>
            <a:ext cx="4713288" cy="3349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4" name="Picture 2" descr="OUMBÄRLIG, Pot with lid, Height: 15 cm Diameter: 23 cm Volume: 5 l ...">
            <a:extLst>
              <a:ext uri="{FF2B5EF4-FFF2-40B4-BE49-F238E27FC236}">
                <a16:creationId xmlns:a16="http://schemas.microsoft.com/office/drawing/2014/main" id="{AFC89DFD-C39E-4E17-BB12-D539297B2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57" y="2474278"/>
            <a:ext cx="4139882" cy="4139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CA540C9-1EFE-475F-95AA-6BC800EB3B06}"/>
              </a:ext>
            </a:extLst>
          </p:cNvPr>
          <p:cNvSpPr/>
          <p:nvPr/>
        </p:nvSpPr>
        <p:spPr>
          <a:xfrm>
            <a:off x="6299200" y="2449226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41AEE992-BAE2-484C-8EA2-1A60D5992FC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424488" y="60869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E61EA94A-07D1-4E29-B629-24071CF9516F}"/>
              </a:ext>
            </a:extLst>
          </p:cNvPr>
          <p:cNvSpPr/>
          <p:nvPr/>
        </p:nvSpPr>
        <p:spPr>
          <a:xfrm>
            <a:off x="386080" y="250089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851594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mad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12290" name="Picture 2" descr="Mad Boy Stock Photos - Download 5,860 Royalty Free Photos">
            <a:extLst>
              <a:ext uri="{FF2B5EF4-FFF2-40B4-BE49-F238E27FC236}">
                <a16:creationId xmlns:a16="http://schemas.microsoft.com/office/drawing/2014/main" id="{7786072F-9FEB-492F-B263-02E34A118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2725738"/>
            <a:ext cx="4260215" cy="341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AB1E401-6D67-4CFF-8D44-63325C371E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49415" y="2749530"/>
            <a:ext cx="4683760" cy="3604300"/>
          </a:xfrm>
          <a:prstGeom prst="rect">
            <a:avLst/>
          </a:prstGeom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7040FCE-6B20-4AFC-9D6D-2FF897EE3898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6CB3E74B-B4EA-4025-B497-85C3B84B00D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3953" y="5970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AEA1407B-B250-4D3B-8C67-0F031FBBC50B}"/>
              </a:ext>
            </a:extLst>
          </p:cNvPr>
          <p:cNvSpPr/>
          <p:nvPr/>
        </p:nvSpPr>
        <p:spPr>
          <a:xfrm>
            <a:off x="6265545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16061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pot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8194" name="Picture 2" descr="OUMBÄRLIG, Pot with lid, Height: 15 cm Diameter: 23 cm Volume: 5 l ...">
            <a:extLst>
              <a:ext uri="{FF2B5EF4-FFF2-40B4-BE49-F238E27FC236}">
                <a16:creationId xmlns:a16="http://schemas.microsoft.com/office/drawing/2014/main" id="{AFC89DFD-C39E-4E17-BB12-D539297B2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958" y="2489200"/>
            <a:ext cx="4139882" cy="4139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Vastu Tips: Never dig a pit in north-west direction of the house ...">
            <a:extLst>
              <a:ext uri="{FF2B5EF4-FFF2-40B4-BE49-F238E27FC236}">
                <a16:creationId xmlns:a16="http://schemas.microsoft.com/office/drawing/2014/main" id="{D35860C2-4DED-4736-8521-673F11B09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04" y="3205321"/>
            <a:ext cx="4835071" cy="27076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CA63597-951C-4981-B658-68E5D5E212EA}"/>
              </a:ext>
            </a:extLst>
          </p:cNvPr>
          <p:cNvSpPr/>
          <p:nvPr/>
        </p:nvSpPr>
        <p:spPr>
          <a:xfrm>
            <a:off x="6342539" y="2448296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EA5ECD8C-8231-43FA-A184-1795F0954C2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424488" y="5970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D39CB3E5-F54D-46BD-9F54-33F10B391E73}"/>
              </a:ext>
            </a:extLst>
          </p:cNvPr>
          <p:cNvSpPr/>
          <p:nvPr/>
        </p:nvSpPr>
        <p:spPr>
          <a:xfrm>
            <a:off x="386080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444843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pit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11266" name="Picture 2" descr="Vastu Tips: Never dig a pit in north-west direction of the house ...">
            <a:extLst>
              <a:ext uri="{FF2B5EF4-FFF2-40B4-BE49-F238E27FC236}">
                <a16:creationId xmlns:a16="http://schemas.microsoft.com/office/drawing/2014/main" id="{D35860C2-4DED-4736-8521-673F11B09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04" y="3205321"/>
            <a:ext cx="4835071" cy="27076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F049A8A-B67B-4D05-80A8-E320E87B0C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5902" y="2911892"/>
            <a:ext cx="2192338" cy="3294497"/>
          </a:xfrm>
          <a:prstGeom prst="rect">
            <a:avLst/>
          </a:prstGeom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D613B20-970A-4639-A7DE-64438A94BCC8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D5CA9314-0555-405D-8C73-4D0DF87F350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3953" y="5970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F9C19274-DE7C-43E1-AAAB-F6CF47FEDA69}"/>
              </a:ext>
            </a:extLst>
          </p:cNvPr>
          <p:cNvSpPr/>
          <p:nvPr/>
        </p:nvSpPr>
        <p:spPr>
          <a:xfrm>
            <a:off x="6265545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682512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dig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51AA976-74FA-4962-9DCD-8AC437D5EF9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284" b="9978"/>
          <a:stretch/>
        </p:blipFill>
        <p:spPr>
          <a:xfrm>
            <a:off x="6678491" y="2988413"/>
            <a:ext cx="4748137" cy="3104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4F1563E1-7C8D-433E-A069-6AD3837D86C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95" t="17885" r="2529" b="23310"/>
          <a:stretch/>
        </p:blipFill>
        <p:spPr>
          <a:xfrm>
            <a:off x="975360" y="2988413"/>
            <a:ext cx="4328160" cy="3126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3F6B9C8-C00E-4BDA-A7AC-081E48E86CBF}"/>
              </a:ext>
            </a:extLst>
          </p:cNvPr>
          <p:cNvSpPr/>
          <p:nvPr/>
        </p:nvSpPr>
        <p:spPr>
          <a:xfrm>
            <a:off x="6299199" y="2440834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5813BA53-F379-48A5-AD3E-F1FBCF522BF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424487" y="548641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D27EF333-B69B-473B-915E-2D3A028C6052}"/>
              </a:ext>
            </a:extLst>
          </p:cNvPr>
          <p:cNvSpPr/>
          <p:nvPr/>
        </p:nvSpPr>
        <p:spPr>
          <a:xfrm>
            <a:off x="386079" y="2440835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386720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tip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14338" name="Picture 2" descr="To tip or not to tip? Where in Britain is the most generous for ...">
            <a:extLst>
              <a:ext uri="{FF2B5EF4-FFF2-40B4-BE49-F238E27FC236}">
                <a16:creationId xmlns:a16="http://schemas.microsoft.com/office/drawing/2014/main" id="{6EE0508F-FA20-42D9-A1E0-802939DAD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20" y="3051810"/>
            <a:ext cx="4399280" cy="30860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Beer and brandy gushes from kitchen taps, shocking apartment ...">
            <a:extLst>
              <a:ext uri="{FF2B5EF4-FFF2-40B4-BE49-F238E27FC236}">
                <a16:creationId xmlns:a16="http://schemas.microsoft.com/office/drawing/2014/main" id="{7CD65B97-C313-4C53-BA5B-F2220CF1E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17" y="3051810"/>
            <a:ext cx="4639310" cy="32544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851BECC-87E5-4E31-8FE3-CCADB08DA456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765398B1-8B34-4258-B4A0-537A4803015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3953" y="5970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6EA9AF44-40DD-4B78-AC8F-FD0C1319871D}"/>
              </a:ext>
            </a:extLst>
          </p:cNvPr>
          <p:cNvSpPr/>
          <p:nvPr/>
        </p:nvSpPr>
        <p:spPr>
          <a:xfrm>
            <a:off x="6265545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767525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cap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24578" name="Picture 2" descr="Rimini baseball cap - Lock &amp; Co. Exclusive Hats for Men &amp; Women">
            <a:extLst>
              <a:ext uri="{FF2B5EF4-FFF2-40B4-BE49-F238E27FC236}">
                <a16:creationId xmlns:a16="http://schemas.microsoft.com/office/drawing/2014/main" id="{1484AD0A-A4C3-4856-A727-5CC1BE3CD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109" y="2712750"/>
            <a:ext cx="3994302" cy="3994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The Shots Your Cat Needs">
            <a:extLst>
              <a:ext uri="{FF2B5EF4-FFF2-40B4-BE49-F238E27FC236}">
                <a16:creationId xmlns:a16="http://schemas.microsoft.com/office/drawing/2014/main" id="{8F5A8889-D6F2-4530-9574-C59ACE7D1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432" y="2894171"/>
            <a:ext cx="4981583" cy="33150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EF8689F-7043-4D05-9D5C-08978A009B17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E763B507-E4B7-42F2-82EA-D62EDE705FF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3953" y="5970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8533F269-072A-44F9-A8B1-DA9E02B4B68A}"/>
              </a:ext>
            </a:extLst>
          </p:cNvPr>
          <p:cNvSpPr/>
          <p:nvPr/>
        </p:nvSpPr>
        <p:spPr>
          <a:xfrm>
            <a:off x="6265545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704652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cot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D79BA14-F05E-4405-8029-FFC25625988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8946"/>
          <a:stretch/>
        </p:blipFill>
        <p:spPr>
          <a:xfrm>
            <a:off x="6882971" y="2884638"/>
            <a:ext cx="4713288" cy="3349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OUMBÄRLIG, Pot with lid, Height: 15 cm Diameter: 23 cm Volume: 5 l ...">
            <a:extLst>
              <a:ext uri="{FF2B5EF4-FFF2-40B4-BE49-F238E27FC236}">
                <a16:creationId xmlns:a16="http://schemas.microsoft.com/office/drawing/2014/main" id="{EE7BC99F-0CA5-485F-A318-6A38F39C0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834" y="2372678"/>
            <a:ext cx="4139882" cy="4139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tangolo con angoli arrotondati 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A6FE8D-E6A6-47E2-8105-F4E5E243A6AA}"/>
              </a:ext>
            </a:extLst>
          </p:cNvPr>
          <p:cNvSpPr/>
          <p:nvPr/>
        </p:nvSpPr>
        <p:spPr>
          <a:xfrm>
            <a:off x="6299200" y="2473543"/>
            <a:ext cx="5506720" cy="4139882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690950FB-84E4-40C0-B070-DAFE32E40EF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424488" y="597006"/>
            <a:ext cx="406400" cy="406400"/>
          </a:xfrm>
          <a:prstGeom prst="rect">
            <a:avLst/>
          </a:prstGeom>
        </p:spPr>
      </p:pic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7FE5B4D5-BA41-4ED3-988D-081B424EBBFA}"/>
              </a:ext>
            </a:extLst>
          </p:cNvPr>
          <p:cNvSpPr/>
          <p:nvPr/>
        </p:nvSpPr>
        <p:spPr>
          <a:xfrm>
            <a:off x="386080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60742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dip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F1563E1-7C8D-433E-A069-6AD3837D86C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95" t="17885" r="2529" b="23310"/>
          <a:stretch/>
        </p:blipFill>
        <p:spPr>
          <a:xfrm>
            <a:off x="6929120" y="2971164"/>
            <a:ext cx="4328160" cy="3126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38" name="Picture 2" descr="To tip or not to tip? Where in Britain is the most generous for ...">
            <a:extLst>
              <a:ext uri="{FF2B5EF4-FFF2-40B4-BE49-F238E27FC236}">
                <a16:creationId xmlns:a16="http://schemas.microsoft.com/office/drawing/2014/main" id="{6EE0508F-FA20-42D9-A1E0-802939DAD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20" y="3051810"/>
            <a:ext cx="4399280" cy="30860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con angoli arrotondati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08760EE-1EE2-4BE5-A13D-6B5D798E9265}"/>
              </a:ext>
            </a:extLst>
          </p:cNvPr>
          <p:cNvSpPr/>
          <p:nvPr/>
        </p:nvSpPr>
        <p:spPr>
          <a:xfrm>
            <a:off x="6299200" y="2473543"/>
            <a:ext cx="5506720" cy="4139882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F0DB6DD8-8EB7-4DC0-B15B-4B9CA353B51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424488" y="597006"/>
            <a:ext cx="406400" cy="406400"/>
          </a:xfrm>
          <a:prstGeom prst="rect">
            <a:avLst/>
          </a:prstGeom>
        </p:spPr>
      </p:pic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CDCBA360-6A23-48F2-8735-5D3C932F2B96}"/>
              </a:ext>
            </a:extLst>
          </p:cNvPr>
          <p:cNvSpPr/>
          <p:nvPr/>
        </p:nvSpPr>
        <p:spPr>
          <a:xfrm>
            <a:off x="386080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019116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cat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1030" name="Picture 6" descr="The Shots Your Cat Needs">
            <a:extLst>
              <a:ext uri="{FF2B5EF4-FFF2-40B4-BE49-F238E27FC236}">
                <a16:creationId xmlns:a16="http://schemas.microsoft.com/office/drawing/2014/main" id="{C297A168-C59A-44DF-88C5-E4A1A772D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2" y="2862263"/>
            <a:ext cx="4981583" cy="33150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6D3901ED-9794-4F18-AA41-521EE7A09C0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8946"/>
          <a:stretch/>
        </p:blipFill>
        <p:spPr>
          <a:xfrm>
            <a:off x="6827520" y="2757154"/>
            <a:ext cx="4713288" cy="3349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6820239E-FF0A-43A7-B181-63672A2EFC7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37608" y="548641"/>
            <a:ext cx="406400" cy="406400"/>
          </a:xfrm>
          <a:prstGeom prst="rect">
            <a:avLst/>
          </a:prstGeom>
        </p:spPr>
      </p:pic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C11E68B5-EDB1-48DB-BFFD-37FEF1D30CA9}"/>
              </a:ext>
            </a:extLst>
          </p:cNvPr>
          <p:cNvSpPr/>
          <p:nvPr/>
        </p:nvSpPr>
        <p:spPr>
          <a:xfrm>
            <a:off x="6299200" y="2440835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ttangolo con angoli arrotondati 1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AA9347B-D300-4F18-A5AE-233BBDDCF6DD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245898"/>
      </p:ext>
    </p:extLst>
  </p:cSld>
  <p:clrMapOvr>
    <a:masterClrMapping/>
  </p:clrMapOvr>
  <p:transition spd="med">
    <p:pull/>
    <p:sndAc>
      <p:stSnd>
        <p:snd r:embed="rId4" name="coin.wav"/>
      </p:stSnd>
    </p:sndAc>
  </p:transition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462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pig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0BD9965-7166-483E-BFE3-0CA05EACC1A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284" b="9978"/>
          <a:stretch/>
        </p:blipFill>
        <p:spPr>
          <a:xfrm>
            <a:off x="6777517" y="2999422"/>
            <a:ext cx="4748137" cy="3104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0" name="Picture 2" descr="First Pig-Monkey Chimeras Were Just Created in China | Live Science">
            <a:extLst>
              <a:ext uri="{FF2B5EF4-FFF2-40B4-BE49-F238E27FC236}">
                <a16:creationId xmlns:a16="http://schemas.microsoft.com/office/drawing/2014/main" id="{81295589-CD19-442D-B0A4-8C9117B56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46" y="2843278"/>
            <a:ext cx="4744950" cy="355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79964C5-2984-4C65-85BC-D63977315C1C}"/>
              </a:ext>
            </a:extLst>
          </p:cNvPr>
          <p:cNvSpPr/>
          <p:nvPr/>
        </p:nvSpPr>
        <p:spPr>
          <a:xfrm>
            <a:off x="386080" y="2474278"/>
            <a:ext cx="5506720" cy="4139882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3048CA54-0EA0-4737-A5B3-B1163D19DFD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3953" y="5970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34D24267-6562-489F-96B3-5DC8972484A4}"/>
              </a:ext>
            </a:extLst>
          </p:cNvPr>
          <p:cNvSpPr/>
          <p:nvPr/>
        </p:nvSpPr>
        <p:spPr>
          <a:xfrm>
            <a:off x="6265545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236452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cop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23554" name="Picture 2" descr="This Dude Is the Hottest Cop Ever | Hot cops, Men in uniform, Cop ...">
            <a:extLst>
              <a:ext uri="{FF2B5EF4-FFF2-40B4-BE49-F238E27FC236}">
                <a16:creationId xmlns:a16="http://schemas.microsoft.com/office/drawing/2014/main" id="{0C71B00D-ABC8-4646-BF37-2477A12266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" b="36579"/>
          <a:stretch/>
        </p:blipFill>
        <p:spPr bwMode="auto">
          <a:xfrm>
            <a:off x="7372203" y="2843408"/>
            <a:ext cx="3562879" cy="3279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78" name="Picture 2" descr="Rimini baseball cap - Lock &amp; Co. Exclusive Hats for Men &amp; Women">
            <a:extLst>
              <a:ext uri="{FF2B5EF4-FFF2-40B4-BE49-F238E27FC236}">
                <a16:creationId xmlns:a16="http://schemas.microsoft.com/office/drawing/2014/main" id="{1484AD0A-A4C3-4856-A727-5CC1BE3CD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109" y="2712750"/>
            <a:ext cx="3994302" cy="3994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con angoli arrotondati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C878E0F-0FBF-446B-9AE3-C6E13D1098CC}"/>
              </a:ext>
            </a:extLst>
          </p:cNvPr>
          <p:cNvSpPr/>
          <p:nvPr/>
        </p:nvSpPr>
        <p:spPr>
          <a:xfrm>
            <a:off x="6299200" y="2473543"/>
            <a:ext cx="5506720" cy="4139882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0C6FDB3F-A67D-4F46-8321-554F7ACD154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424488" y="547906"/>
            <a:ext cx="406400" cy="406400"/>
          </a:xfrm>
          <a:prstGeom prst="rect">
            <a:avLst/>
          </a:prstGeom>
        </p:spPr>
      </p:pic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3124571D-C56B-4084-BBE1-6AEE55CE9026}"/>
              </a:ext>
            </a:extLst>
          </p:cNvPr>
          <p:cNvSpPr/>
          <p:nvPr/>
        </p:nvSpPr>
        <p:spPr>
          <a:xfrm>
            <a:off x="386080" y="24401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1682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dog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19458" name="Picture 2" descr="Chinook Dog Breed Information">
            <a:extLst>
              <a:ext uri="{FF2B5EF4-FFF2-40B4-BE49-F238E27FC236}">
                <a16:creationId xmlns:a16="http://schemas.microsoft.com/office/drawing/2014/main" id="{B925D34B-4F2D-4450-AE97-7A96FD60B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46" y="2999422"/>
            <a:ext cx="4857632" cy="3232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8D884E28-149F-4448-9269-CE2D1F4F8F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7147" y="3732530"/>
            <a:ext cx="2790825" cy="1638300"/>
          </a:xfrm>
          <a:prstGeom prst="rect">
            <a:avLst/>
          </a:prstGeom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9CFAD4C-351B-40F6-8A34-9927377D457D}"/>
              </a:ext>
            </a:extLst>
          </p:cNvPr>
          <p:cNvSpPr/>
          <p:nvPr/>
        </p:nvSpPr>
        <p:spPr>
          <a:xfrm>
            <a:off x="341802" y="2474278"/>
            <a:ext cx="5506720" cy="4139882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E8AE538D-8550-4931-9F20-B1251C5E17B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3953" y="5970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47CA206D-C6BE-481C-B126-6FB2974433E8}"/>
              </a:ext>
            </a:extLst>
          </p:cNvPr>
          <p:cNvSpPr/>
          <p:nvPr/>
        </p:nvSpPr>
        <p:spPr>
          <a:xfrm>
            <a:off x="6265545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3167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top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20482" name="Picture 2" descr="Jersey top with ties - Rust red - Ladies | H&amp;M GB">
            <a:extLst>
              <a:ext uri="{FF2B5EF4-FFF2-40B4-BE49-F238E27FC236}">
                <a16:creationId xmlns:a16="http://schemas.microsoft.com/office/drawing/2014/main" id="{80A51A47-6DFE-4467-9CC3-072AF66324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2" r="6858" b="11317"/>
          <a:stretch/>
        </p:blipFill>
        <p:spPr bwMode="auto">
          <a:xfrm>
            <a:off x="1352327" y="2843408"/>
            <a:ext cx="3588925" cy="35631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4" name="Picture 2" descr="This Dude Is the Hottest Cop Ever | Hot cops, Men in uniform, Cop ...">
            <a:extLst>
              <a:ext uri="{FF2B5EF4-FFF2-40B4-BE49-F238E27FC236}">
                <a16:creationId xmlns:a16="http://schemas.microsoft.com/office/drawing/2014/main" id="{0C71B00D-ABC8-4646-BF37-2477A12266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" b="36579"/>
          <a:stretch/>
        </p:blipFill>
        <p:spPr bwMode="auto">
          <a:xfrm>
            <a:off x="7372203" y="2843408"/>
            <a:ext cx="3562879" cy="3279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con angoli arrotondati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33027C3-6A61-421A-B64C-68570F6C8FA2}"/>
              </a:ext>
            </a:extLst>
          </p:cNvPr>
          <p:cNvSpPr/>
          <p:nvPr/>
        </p:nvSpPr>
        <p:spPr>
          <a:xfrm>
            <a:off x="386916" y="2447834"/>
            <a:ext cx="5506720" cy="4139882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7CA48F66-1630-41F3-B4D0-8E1BE9DD52E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03953" y="597006"/>
            <a:ext cx="406400" cy="406400"/>
          </a:xfrm>
          <a:prstGeom prst="rect">
            <a:avLst/>
          </a:prstGeom>
        </p:spPr>
      </p:pic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46E3E664-B4D6-4A6D-8E29-E47ACEB011D0}"/>
              </a:ext>
            </a:extLst>
          </p:cNvPr>
          <p:cNvSpPr/>
          <p:nvPr/>
        </p:nvSpPr>
        <p:spPr>
          <a:xfrm>
            <a:off x="6265545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664214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dot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D884E28-149F-4448-9269-CE2D1F4F8F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7147" y="3732530"/>
            <a:ext cx="2790825" cy="16383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ED79BA14-F05E-4405-8029-FFC25625988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8946"/>
          <a:stretch/>
        </p:blipFill>
        <p:spPr>
          <a:xfrm>
            <a:off x="782796" y="2877177"/>
            <a:ext cx="4713288" cy="3349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2C05EC4-F18F-4500-93EA-8004CB3BE2AA}"/>
              </a:ext>
            </a:extLst>
          </p:cNvPr>
          <p:cNvSpPr/>
          <p:nvPr/>
        </p:nvSpPr>
        <p:spPr>
          <a:xfrm>
            <a:off x="6299200" y="2473543"/>
            <a:ext cx="5506720" cy="4139882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EB1159AB-7400-40D5-9266-B17959FEBBC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424488" y="5479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6AA4A515-85DC-4B3A-BE3B-EEF7B972B23B}"/>
              </a:ext>
            </a:extLst>
          </p:cNvPr>
          <p:cNvSpPr/>
          <p:nvPr/>
        </p:nvSpPr>
        <p:spPr>
          <a:xfrm>
            <a:off x="386080" y="24401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63235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pop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20482" name="Picture 2" descr="Jersey top with ties - Rust red - Ladies | H&amp;M GB">
            <a:extLst>
              <a:ext uri="{FF2B5EF4-FFF2-40B4-BE49-F238E27FC236}">
                <a16:creationId xmlns:a16="http://schemas.microsoft.com/office/drawing/2014/main" id="{80A51A47-6DFE-4467-9CC3-072AF66324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2" r="6858" b="11317"/>
          <a:stretch/>
        </p:blipFill>
        <p:spPr bwMode="auto">
          <a:xfrm>
            <a:off x="1352327" y="2843408"/>
            <a:ext cx="3588925" cy="35631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4" name="Picture 4" descr="Clipart Pop Balloon">
            <a:extLst>
              <a:ext uri="{FF2B5EF4-FFF2-40B4-BE49-F238E27FC236}">
                <a16:creationId xmlns:a16="http://schemas.microsoft.com/office/drawing/2014/main" id="{7D299355-6478-4746-A50E-9DA492DEA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507" y="2661448"/>
            <a:ext cx="4244106" cy="378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DA375EF-245B-4A8F-86A0-F9C59B39017A}"/>
              </a:ext>
            </a:extLst>
          </p:cNvPr>
          <p:cNvSpPr/>
          <p:nvPr/>
        </p:nvSpPr>
        <p:spPr>
          <a:xfrm>
            <a:off x="6299200" y="2473543"/>
            <a:ext cx="5506720" cy="4139882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197C4AD4-48C5-497B-8545-9E58F96CEF9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424488" y="597006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476926B6-29CF-474B-8D8F-B8205F54FEF0}"/>
              </a:ext>
            </a:extLst>
          </p:cNvPr>
          <p:cNvSpPr/>
          <p:nvPr/>
        </p:nvSpPr>
        <p:spPr>
          <a:xfrm>
            <a:off x="386080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98423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fat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2050" name="Picture 2" descr="Fat Man With Pink Shirt Isolated On White Background Stock Photo ...">
            <a:extLst>
              <a:ext uri="{FF2B5EF4-FFF2-40B4-BE49-F238E27FC236}">
                <a16:creationId xmlns:a16="http://schemas.microsoft.com/office/drawing/2014/main" id="{B5535F69-561C-491D-AF91-EEA9BAC1B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00" y="2489200"/>
            <a:ext cx="2940209" cy="412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7E67B327-6C4D-42CA-8C2E-72275A533EE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1923" b="9827"/>
          <a:stretch/>
        </p:blipFill>
        <p:spPr>
          <a:xfrm>
            <a:off x="1666240" y="2944918"/>
            <a:ext cx="2590800" cy="3262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29A201D-71F1-4D6D-BFEE-0BBC72ECB4D3}"/>
              </a:ext>
            </a:extLst>
          </p:cNvPr>
          <p:cNvSpPr/>
          <p:nvPr/>
        </p:nvSpPr>
        <p:spPr>
          <a:xfrm>
            <a:off x="6299200" y="244257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A0090F97-4116-46A7-9AF3-A7915DC4A8B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424488" y="548641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D699D317-1B34-41EC-AB40-3A108445B201}"/>
              </a:ext>
            </a:extLst>
          </p:cNvPr>
          <p:cNvSpPr/>
          <p:nvPr/>
        </p:nvSpPr>
        <p:spPr>
          <a:xfrm>
            <a:off x="386080" y="2440835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05065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5A577D-9713-4040-AF16-8E2FD3555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F7EB6E-B3A9-4558-8812-501074C9E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827600"/>
      </p:ext>
    </p:extLst>
  </p:cSld>
  <p:clrMapOvr>
    <a:masterClrMapping/>
  </p:clrMapOvr>
  <p:transition spd="med">
    <p:pull/>
    <p:sndAc>
      <p:stSnd>
        <p:snd r:embed="rId2" name="cash-register-06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sat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2688C80-7BCF-4E28-AEDD-A234E00EDD5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923" b="9827"/>
          <a:stretch/>
        </p:blipFill>
        <p:spPr>
          <a:xfrm>
            <a:off x="1666240" y="2944918"/>
            <a:ext cx="2590800" cy="3262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1C5BD21A-AB2C-412E-9E7B-7686DF1F4E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47342" y="2913263"/>
            <a:ext cx="2192338" cy="3294497"/>
          </a:xfrm>
          <a:prstGeom prst="rect">
            <a:avLst/>
          </a:prstGeom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1DD7BFD-51B2-4C5A-8D72-A8D1CF0366AD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1337EB0D-3D4A-482F-BFEA-5FBC8AF25BE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37608" y="548641"/>
            <a:ext cx="406400" cy="406400"/>
          </a:xfrm>
          <a:prstGeom prst="rect">
            <a:avLst/>
          </a:prstGeom>
        </p:spPr>
      </p:pic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90E69CC6-B01D-4F4F-ABC2-2AAADB3E86AA}"/>
              </a:ext>
            </a:extLst>
          </p:cNvPr>
          <p:cNvSpPr/>
          <p:nvPr/>
        </p:nvSpPr>
        <p:spPr>
          <a:xfrm>
            <a:off x="6299200" y="2440835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721656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pat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C5BD21A-AB2C-412E-9E7B-7686DF1F4E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0862" y="3025023"/>
            <a:ext cx="2192338" cy="3294497"/>
          </a:xfrm>
          <a:prstGeom prst="rect">
            <a:avLst/>
          </a:prstGeom>
        </p:spPr>
      </p:pic>
      <p:pic>
        <p:nvPicPr>
          <p:cNvPr id="8" name="Picture 6" descr="The Shots Your Cat Needs">
            <a:extLst>
              <a:ext uri="{FF2B5EF4-FFF2-40B4-BE49-F238E27FC236}">
                <a16:creationId xmlns:a16="http://schemas.microsoft.com/office/drawing/2014/main" id="{B79804D6-9495-4E4C-B58E-131D92DC0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432" y="2894171"/>
            <a:ext cx="4981583" cy="33150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23E2678-04EC-4E98-AC76-2D45DA9145C5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0175152F-C8C8-497A-B131-88793033E59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37608" y="548641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D83043E3-6242-4D9E-A692-A5F3470602C7}"/>
              </a:ext>
            </a:extLst>
          </p:cNvPr>
          <p:cNvSpPr/>
          <p:nvPr/>
        </p:nvSpPr>
        <p:spPr>
          <a:xfrm>
            <a:off x="6299200" y="2440835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166653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tin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7172" name="Picture 4" descr="jQuery Pin">
            <a:extLst>
              <a:ext uri="{FF2B5EF4-FFF2-40B4-BE49-F238E27FC236}">
                <a16:creationId xmlns:a16="http://schemas.microsoft.com/office/drawing/2014/main" id="{BE31FD45-453A-4883-9516-06C285BCA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403" y="2864838"/>
            <a:ext cx="4185920" cy="337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0053B2B1-318A-482F-B6F6-9EE6CC939496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27164" y="2632614"/>
            <a:ext cx="2649538" cy="3981546"/>
          </a:xfrm>
          <a:prstGeom prst="rect">
            <a:avLst/>
          </a:prstGeom>
        </p:spPr>
      </p:pic>
      <p:sp>
        <p:nvSpPr>
          <p:cNvPr id="8" name="Rettangolo con angoli arrotondati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ABE4EE2-49EE-4016-B21C-AE05E2A9EB7B}"/>
              </a:ext>
            </a:extLst>
          </p:cNvPr>
          <p:cNvSpPr/>
          <p:nvPr/>
        </p:nvSpPr>
        <p:spPr>
          <a:xfrm>
            <a:off x="6299200" y="2452526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606C6966-12DE-4DB3-947F-CF131BF83D2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86934" y="326564"/>
            <a:ext cx="406400" cy="406400"/>
          </a:xfrm>
          <a:prstGeom prst="rect">
            <a:avLst/>
          </a:prstGeom>
        </p:spPr>
      </p:pic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068C0E4A-79A6-4849-91BC-1421BC6E40CC}"/>
              </a:ext>
            </a:extLst>
          </p:cNvPr>
          <p:cNvSpPr/>
          <p:nvPr/>
        </p:nvSpPr>
        <p:spPr>
          <a:xfrm>
            <a:off x="386080" y="250089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938663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mat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F261932-C99B-4F6C-901B-EF6E5B040C4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9690" r="961" b="13795"/>
          <a:stretch/>
        </p:blipFill>
        <p:spPr>
          <a:xfrm>
            <a:off x="765715" y="2973094"/>
            <a:ext cx="4710525" cy="31635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Fat Man With Pink Shirt Isolated On White Background Stock Photo ...">
            <a:extLst>
              <a:ext uri="{FF2B5EF4-FFF2-40B4-BE49-F238E27FC236}">
                <a16:creationId xmlns:a16="http://schemas.microsoft.com/office/drawing/2014/main" id="{B5535F69-561C-491D-AF91-EEA9BAC1B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00" y="2489200"/>
            <a:ext cx="2940209" cy="412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84D41BE-11E0-49E9-8EEC-C06E60A86AC6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D80F9755-51E2-4A61-9422-0F150F0F2A2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37608" y="548641"/>
            <a:ext cx="406400" cy="406400"/>
          </a:xfrm>
          <a:prstGeom prst="rect">
            <a:avLst/>
          </a:prstGeom>
        </p:spPr>
      </p:pic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96F65D3D-08F2-404B-978F-D3CC151A2305}"/>
              </a:ext>
            </a:extLst>
          </p:cNvPr>
          <p:cNvSpPr/>
          <p:nvPr/>
        </p:nvSpPr>
        <p:spPr>
          <a:xfrm>
            <a:off x="6299200" y="2440835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358570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tap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9" name="Picture 6" descr="The Shots Your Cat Needs">
            <a:extLst>
              <a:ext uri="{FF2B5EF4-FFF2-40B4-BE49-F238E27FC236}">
                <a16:creationId xmlns:a16="http://schemas.microsoft.com/office/drawing/2014/main" id="{38DB3AB5-D410-4098-9C31-A388E2FB5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432" y="2894171"/>
            <a:ext cx="4981583" cy="33150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Beer and brandy gushes from kitchen taps, shocking apartment ...">
            <a:extLst>
              <a:ext uri="{FF2B5EF4-FFF2-40B4-BE49-F238E27FC236}">
                <a16:creationId xmlns:a16="http://schemas.microsoft.com/office/drawing/2014/main" id="{EDBDAD24-72EC-4119-B18C-A7CCC619E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" y="2894170"/>
            <a:ext cx="4639310" cy="32544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tangolo con angoli arrotondati 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2249EBE-9A80-4793-874C-EDE45959C204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9D55F4C8-7777-4620-BA17-04F098D5905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37608" y="548641"/>
            <a:ext cx="406400" cy="406400"/>
          </a:xfrm>
          <a:prstGeom prst="rect">
            <a:avLst/>
          </a:prstGeom>
        </p:spPr>
      </p:pic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A86DA40D-2BCB-4E34-A6F0-571A67C69AB5}"/>
              </a:ext>
            </a:extLst>
          </p:cNvPr>
          <p:cNvSpPr/>
          <p:nvPr/>
        </p:nvSpPr>
        <p:spPr>
          <a:xfrm>
            <a:off x="6299200" y="2440835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957830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pan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7170" name="Picture 2" descr="Frying pan – Crafond">
            <a:extLst>
              <a:ext uri="{FF2B5EF4-FFF2-40B4-BE49-F238E27FC236}">
                <a16:creationId xmlns:a16="http://schemas.microsoft.com/office/drawing/2014/main" id="{0C5DF989-C6F4-47DF-86CB-DC925F3ED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358" y="2555558"/>
            <a:ext cx="3957002" cy="395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jQuery Pin">
            <a:extLst>
              <a:ext uri="{FF2B5EF4-FFF2-40B4-BE49-F238E27FC236}">
                <a16:creationId xmlns:a16="http://schemas.microsoft.com/office/drawing/2014/main" id="{BE31FD45-453A-4883-9516-06C285BCA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480" y="2837498"/>
            <a:ext cx="4185920" cy="337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tangolo con angoli arrotondati 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C1A6947-8008-44CF-9FF4-84395CEDB0EC}"/>
              </a:ext>
            </a:extLst>
          </p:cNvPr>
          <p:cNvSpPr/>
          <p:nvPr/>
        </p:nvSpPr>
        <p:spPr>
          <a:xfrm>
            <a:off x="38608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E4305ACF-DB7D-4B4F-96FF-A4C58752AB9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19624" y="597006"/>
            <a:ext cx="406400" cy="406400"/>
          </a:xfrm>
          <a:prstGeom prst="rect">
            <a:avLst/>
          </a:prstGeom>
        </p:spPr>
      </p:pic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10AD8591-6CAC-44AD-A20E-671AD91858AC}"/>
              </a:ext>
            </a:extLst>
          </p:cNvPr>
          <p:cNvSpPr/>
          <p:nvPr/>
        </p:nvSpPr>
        <p:spPr>
          <a:xfrm>
            <a:off x="6281216" y="2489200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854394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2A18408-86E3-40D7-92D3-C0192A2472D9}"/>
              </a:ext>
            </a:extLst>
          </p:cNvPr>
          <p:cNvSpPr/>
          <p:nvPr/>
        </p:nvSpPr>
        <p:spPr>
          <a:xfrm>
            <a:off x="1595120" y="345440"/>
            <a:ext cx="9001760" cy="185928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XCCW Joined 10a" panose="03050602040000000000" pitchFamily="66" charset="0"/>
              </a:rPr>
              <a:t>pin</a:t>
            </a:r>
            <a:endParaRPr lang="en-GB" sz="2400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2D4E086-7980-4581-BC95-7914B7054DA6}"/>
              </a:ext>
            </a:extLst>
          </p:cNvPr>
          <p:cNvSpPr/>
          <p:nvPr/>
        </p:nvSpPr>
        <p:spPr>
          <a:xfrm>
            <a:off x="38608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254540E-E8DB-426B-BE78-996EB8CA46EA}"/>
              </a:ext>
            </a:extLst>
          </p:cNvPr>
          <p:cNvSpPr/>
          <p:nvPr/>
        </p:nvSpPr>
        <p:spPr>
          <a:xfrm>
            <a:off x="6299200" y="2489200"/>
            <a:ext cx="5506720" cy="4124960"/>
          </a:xfrm>
          <a:prstGeom prst="roundRect">
            <a:avLst/>
          </a:prstGeom>
          <a:solidFill>
            <a:schemeClr val="tx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pic>
        <p:nvPicPr>
          <p:cNvPr id="7172" name="Picture 4" descr="jQuery Pin">
            <a:extLst>
              <a:ext uri="{FF2B5EF4-FFF2-40B4-BE49-F238E27FC236}">
                <a16:creationId xmlns:a16="http://schemas.microsoft.com/office/drawing/2014/main" id="{BE31FD45-453A-4883-9516-06C285BCA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480" y="2837498"/>
            <a:ext cx="4185920" cy="337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Vastu Tips: Never dig a pit in north-west direction of the house ...">
            <a:extLst>
              <a:ext uri="{FF2B5EF4-FFF2-40B4-BE49-F238E27FC236}">
                <a16:creationId xmlns:a16="http://schemas.microsoft.com/office/drawing/2014/main" id="{65FA8939-01BB-4461-A64F-DD8CFF848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04" y="3205321"/>
            <a:ext cx="4835071" cy="27076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con angoli arrotondati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3C164A2-4CA1-4A9C-BF75-BE8C9D6FE4EC}"/>
              </a:ext>
            </a:extLst>
          </p:cNvPr>
          <p:cNvSpPr/>
          <p:nvPr/>
        </p:nvSpPr>
        <p:spPr>
          <a:xfrm>
            <a:off x="6299200" y="2440835"/>
            <a:ext cx="5506720" cy="4221689"/>
          </a:xfrm>
          <a:prstGeom prst="roundRect">
            <a:avLst/>
          </a:prstGeom>
          <a:solidFill>
            <a:srgbClr val="EDD08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dishes-break-01">
            <a:hlinkClick r:id="" action="ppaction://media"/>
            <a:extLst>
              <a:ext uri="{FF2B5EF4-FFF2-40B4-BE49-F238E27FC236}">
                <a16:creationId xmlns:a16="http://schemas.microsoft.com/office/drawing/2014/main" id="{14142C21-D9F0-44CB-B5AD-A7138ABAB69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37608" y="548641"/>
            <a:ext cx="406400" cy="406400"/>
          </a:xfrm>
          <a:prstGeom prst="rect">
            <a:avLst/>
          </a:prstGeom>
        </p:spPr>
      </p:pic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2541E484-2FF1-48AB-A23E-F6EE153599B3}"/>
              </a:ext>
            </a:extLst>
          </p:cNvPr>
          <p:cNvSpPr/>
          <p:nvPr/>
        </p:nvSpPr>
        <p:spPr>
          <a:xfrm>
            <a:off x="386079" y="2440835"/>
            <a:ext cx="5506720" cy="4173325"/>
          </a:xfrm>
          <a:prstGeom prst="roundRect">
            <a:avLst/>
          </a:prstGeom>
          <a:solidFill>
            <a:srgbClr val="760603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779834"/>
      </p:ext>
    </p:extLst>
  </p:cSld>
  <p:clrMapOvr>
    <a:masterClrMapping/>
  </p:clrMapOvr>
  <p:transition spd="med">
    <p:pull/>
    <p:sndAc>
      <p:stSnd>
        <p:snd r:embed="rId4" name="cash-register-06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Widescreen</PresentationFormat>
  <Paragraphs>26</Paragraphs>
  <Slides>27</Slides>
  <Notes>0</Notes>
  <HiddenSlides>0</HiddenSlides>
  <MMClips>25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Century Gothic</vt:lpstr>
      <vt:lpstr>Wingdings 3</vt:lpstr>
      <vt:lpstr>XCCW Joined 10a</vt:lpstr>
      <vt:lpstr>Sezione</vt:lpstr>
      <vt:lpstr>Read the word &amp; click on the 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 the word &amp; click on the picture</dc:title>
  <dc:creator>Marina Marino</dc:creator>
  <cp:lastModifiedBy>Laura Smith</cp:lastModifiedBy>
  <cp:revision>2</cp:revision>
  <dcterms:created xsi:type="dcterms:W3CDTF">2020-04-29T15:27:58Z</dcterms:created>
  <dcterms:modified xsi:type="dcterms:W3CDTF">2020-05-02T13:58:08Z</dcterms:modified>
</cp:coreProperties>
</file>