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Nicholson" userId="b7e34574-beb0-4979-9e1f-f4b30955c26d" providerId="ADAL" clId="{C8E2BA8E-B8E6-456D-81F6-6A0FDDAD082F}"/>
    <pc:docChg chg="custSel modSld">
      <pc:chgData name="Catherine Nicholson" userId="b7e34574-beb0-4979-9e1f-f4b30955c26d" providerId="ADAL" clId="{C8E2BA8E-B8E6-456D-81F6-6A0FDDAD082F}" dt="2023-11-17T14:36:38.432" v="73" actId="20577"/>
      <pc:docMkLst>
        <pc:docMk/>
      </pc:docMkLst>
      <pc:sldChg chg="modSp mod">
        <pc:chgData name="Catherine Nicholson" userId="b7e34574-beb0-4979-9e1f-f4b30955c26d" providerId="ADAL" clId="{C8E2BA8E-B8E6-456D-81F6-6A0FDDAD082F}" dt="2023-11-17T14:36:38.432" v="73" actId="20577"/>
        <pc:sldMkLst>
          <pc:docMk/>
          <pc:sldMk cId="0" sldId="261"/>
        </pc:sldMkLst>
        <pc:spChg chg="mod">
          <ac:chgData name="Catherine Nicholson" userId="b7e34574-beb0-4979-9e1f-f4b30955c26d" providerId="ADAL" clId="{C8E2BA8E-B8E6-456D-81F6-6A0FDDAD082F}" dt="2023-11-17T14:35:57.412" v="64" actId="20577"/>
          <ac:spMkLst>
            <pc:docMk/>
            <pc:sldMk cId="0" sldId="261"/>
            <ac:spMk id="7" creationId="{51250597-67B6-7E09-7ADF-2AAF038AA5CA}"/>
          </ac:spMkLst>
        </pc:spChg>
        <pc:spChg chg="mod">
          <ac:chgData name="Catherine Nicholson" userId="b7e34574-beb0-4979-9e1f-f4b30955c26d" providerId="ADAL" clId="{C8E2BA8E-B8E6-456D-81F6-6A0FDDAD082F}" dt="2023-11-17T14:36:05.827" v="66" actId="20577"/>
          <ac:spMkLst>
            <pc:docMk/>
            <pc:sldMk cId="0" sldId="261"/>
            <ac:spMk id="8" creationId="{721E7AB5-D3D8-E612-5C44-69CE977648FA}"/>
          </ac:spMkLst>
        </pc:spChg>
        <pc:spChg chg="mod">
          <ac:chgData name="Catherine Nicholson" userId="b7e34574-beb0-4979-9e1f-f4b30955c26d" providerId="ADAL" clId="{C8E2BA8E-B8E6-456D-81F6-6A0FDDAD082F}" dt="2023-11-17T14:34:41.508" v="32" actId="20577"/>
          <ac:spMkLst>
            <pc:docMk/>
            <pc:sldMk cId="0" sldId="261"/>
            <ac:spMk id="9" creationId="{6F6A62AE-E45D-248A-7194-1D5514079E8F}"/>
          </ac:spMkLst>
        </pc:spChg>
        <pc:spChg chg="mod">
          <ac:chgData name="Catherine Nicholson" userId="b7e34574-beb0-4979-9e1f-f4b30955c26d" providerId="ADAL" clId="{C8E2BA8E-B8E6-456D-81F6-6A0FDDAD082F}" dt="2023-11-17T14:36:38.432" v="73" actId="20577"/>
          <ac:spMkLst>
            <pc:docMk/>
            <pc:sldMk cId="0" sldId="261"/>
            <ac:spMk id="10" creationId="{254FAB86-A9D7-5F03-B8E9-33730FA02A27}"/>
          </ac:spMkLst>
        </pc:spChg>
        <pc:picChg chg="mod">
          <ac:chgData name="Catherine Nicholson" userId="b7e34574-beb0-4979-9e1f-f4b30955c26d" providerId="ADAL" clId="{C8E2BA8E-B8E6-456D-81F6-6A0FDDAD082F}" dt="2023-11-17T14:36:15.708" v="69" actId="1076"/>
          <ac:picMkLst>
            <pc:docMk/>
            <pc:sldMk cId="0" sldId="261"/>
            <ac:picMk id="12" creationId="{202BE0AA-11C1-AF53-46C6-2F4C53AC2DB7}"/>
          </ac:picMkLst>
        </pc:picChg>
        <pc:picChg chg="mod">
          <ac:chgData name="Catherine Nicholson" userId="b7e34574-beb0-4979-9e1f-f4b30955c26d" providerId="ADAL" clId="{C8E2BA8E-B8E6-456D-81F6-6A0FDDAD082F}" dt="2023-11-17T14:36:10.904" v="68" actId="1076"/>
          <ac:picMkLst>
            <pc:docMk/>
            <pc:sldMk cId="0" sldId="261"/>
            <ac:picMk id="15" creationId="{CCDBA5B7-4E5E-1EFF-92DD-0C924B457132}"/>
          </ac:picMkLst>
        </pc:picChg>
        <pc:picChg chg="mod">
          <ac:chgData name="Catherine Nicholson" userId="b7e34574-beb0-4979-9e1f-f4b30955c26d" providerId="ADAL" clId="{C8E2BA8E-B8E6-456D-81F6-6A0FDDAD082F}" dt="2023-11-17T14:36:21.406" v="71" actId="1076"/>
          <ac:picMkLst>
            <pc:docMk/>
            <pc:sldMk cId="0" sldId="261"/>
            <ac:picMk id="16" creationId="{889FD2B2-CCB3-A06D-81C4-18AB21A73E70}"/>
          </ac:picMkLst>
        </pc:picChg>
        <pc:picChg chg="mod">
          <ac:chgData name="Catherine Nicholson" userId="b7e34574-beb0-4979-9e1f-f4b30955c26d" providerId="ADAL" clId="{C8E2BA8E-B8E6-456D-81F6-6A0FDDAD082F}" dt="2023-11-17T14:36:08.711" v="67" actId="1076"/>
          <ac:picMkLst>
            <pc:docMk/>
            <pc:sldMk cId="0" sldId="261"/>
            <ac:picMk id="17" creationId="{31FC1621-9319-174D-0E49-D8C6050B8873}"/>
          </ac:picMkLst>
        </pc:picChg>
      </pc:sldChg>
    </pc:docChg>
  </pc:docChgLst>
  <pc:docChgLst>
    <pc:chgData name="Catherine" userId="b7e34574-beb0-4979-9e1f-f4b30955c26d" providerId="ADAL" clId="{C8E2BA8E-B8E6-456D-81F6-6A0FDDAD082F}"/>
    <pc:docChg chg="modSld">
      <pc:chgData name="Catherine" userId="b7e34574-beb0-4979-9e1f-f4b30955c26d" providerId="ADAL" clId="{C8E2BA8E-B8E6-456D-81F6-6A0FDDAD082F}" dt="2023-11-12T06:48:06.262" v="251" actId="20577"/>
      <pc:docMkLst>
        <pc:docMk/>
      </pc:docMkLst>
      <pc:sldChg chg="modSp mod">
        <pc:chgData name="Catherine" userId="b7e34574-beb0-4979-9e1f-f4b30955c26d" providerId="ADAL" clId="{C8E2BA8E-B8E6-456D-81F6-6A0FDDAD082F}" dt="2023-11-12T06:48:06.262" v="251" actId="20577"/>
        <pc:sldMkLst>
          <pc:docMk/>
          <pc:sldMk cId="0" sldId="261"/>
        </pc:sldMkLst>
        <pc:spChg chg="mod">
          <ac:chgData name="Catherine" userId="b7e34574-beb0-4979-9e1f-f4b30955c26d" providerId="ADAL" clId="{C8E2BA8E-B8E6-456D-81F6-6A0FDDAD082F}" dt="2023-11-12T06:48:06.262" v="251" actId="20577"/>
          <ac:spMkLst>
            <pc:docMk/>
            <pc:sldMk cId="0" sldId="261"/>
            <ac:spMk id="2" creationId="{F6413170-E7D0-2B3F-6F34-F30209133B0F}"/>
          </ac:spMkLst>
        </pc:spChg>
        <pc:spChg chg="mod">
          <ac:chgData name="Catherine" userId="b7e34574-beb0-4979-9e1f-f4b30955c26d" providerId="ADAL" clId="{C8E2BA8E-B8E6-456D-81F6-6A0FDDAD082F}" dt="2023-11-12T06:43:03" v="51" actId="20577"/>
          <ac:spMkLst>
            <pc:docMk/>
            <pc:sldMk cId="0" sldId="261"/>
            <ac:spMk id="4" creationId="{646C5E7A-330C-814E-3761-E59492A3A812}"/>
          </ac:spMkLst>
        </pc:spChg>
        <pc:spChg chg="mod">
          <ac:chgData name="Catherine" userId="b7e34574-beb0-4979-9e1f-f4b30955c26d" providerId="ADAL" clId="{C8E2BA8E-B8E6-456D-81F6-6A0FDDAD082F}" dt="2023-11-12T06:46:21.350" v="234" actId="1076"/>
          <ac:spMkLst>
            <pc:docMk/>
            <pc:sldMk cId="0" sldId="261"/>
            <ac:spMk id="6" creationId="{B8F6005A-FEC9-2BFA-7F7E-551D1DBD39CD}"/>
          </ac:spMkLst>
        </pc:spChg>
        <pc:spChg chg="mod">
          <ac:chgData name="Catherine" userId="b7e34574-beb0-4979-9e1f-f4b30955c26d" providerId="ADAL" clId="{C8E2BA8E-B8E6-456D-81F6-6A0FDDAD082F}" dt="2023-11-12T06:46:10.442" v="233" actId="20577"/>
          <ac:spMkLst>
            <pc:docMk/>
            <pc:sldMk cId="0" sldId="261"/>
            <ac:spMk id="7" creationId="{51250597-67B6-7E09-7ADF-2AAF038AA5CA}"/>
          </ac:spMkLst>
        </pc:spChg>
        <pc:spChg chg="mod">
          <ac:chgData name="Catherine" userId="b7e34574-beb0-4979-9e1f-f4b30955c26d" providerId="ADAL" clId="{C8E2BA8E-B8E6-456D-81F6-6A0FDDAD082F}" dt="2023-11-12T06:46:32.797" v="236" actId="1076"/>
          <ac:spMkLst>
            <pc:docMk/>
            <pc:sldMk cId="0" sldId="261"/>
            <ac:spMk id="9" creationId="{6F6A62AE-E45D-248A-7194-1D5514079E8F}"/>
          </ac:spMkLst>
        </pc:spChg>
        <pc:spChg chg="mod">
          <ac:chgData name="Catherine" userId="b7e34574-beb0-4979-9e1f-f4b30955c26d" providerId="ADAL" clId="{C8E2BA8E-B8E6-456D-81F6-6A0FDDAD082F}" dt="2023-11-12T06:45:49.952" v="224" actId="6549"/>
          <ac:spMkLst>
            <pc:docMk/>
            <pc:sldMk cId="0" sldId="261"/>
            <ac:spMk id="10" creationId="{254FAB86-A9D7-5F03-B8E9-33730FA02A27}"/>
          </ac:spMkLst>
        </pc:spChg>
        <pc:spChg chg="mod">
          <ac:chgData name="Catherine" userId="b7e34574-beb0-4979-9e1f-f4b30955c26d" providerId="ADAL" clId="{C8E2BA8E-B8E6-456D-81F6-6A0FDDAD082F}" dt="2023-11-12T06:45:57.447" v="225" actId="1076"/>
          <ac:spMkLst>
            <pc:docMk/>
            <pc:sldMk cId="0" sldId="261"/>
            <ac:spMk id="11" creationId="{3A23F912-7725-D03F-CE2A-4419C83C2B35}"/>
          </ac:spMkLst>
        </pc:spChg>
        <pc:picChg chg="mod">
          <ac:chgData name="Catherine" userId="b7e34574-beb0-4979-9e1f-f4b30955c26d" providerId="ADAL" clId="{C8E2BA8E-B8E6-456D-81F6-6A0FDDAD082F}" dt="2023-11-12T06:44:05.923" v="175" actId="1076"/>
          <ac:picMkLst>
            <pc:docMk/>
            <pc:sldMk cId="0" sldId="261"/>
            <ac:picMk id="3" creationId="{685BABD1-C5BD-254E-88DC-C605C03733CB}"/>
          </ac:picMkLst>
        </pc:picChg>
        <pc:picChg chg="mod">
          <ac:chgData name="Catherine" userId="b7e34574-beb0-4979-9e1f-f4b30955c26d" providerId="ADAL" clId="{C8E2BA8E-B8E6-456D-81F6-6A0FDDAD082F}" dt="2023-11-12T06:46:26.355" v="235" actId="1076"/>
          <ac:picMkLst>
            <pc:docMk/>
            <pc:sldMk cId="0" sldId="261"/>
            <ac:picMk id="12" creationId="{202BE0AA-11C1-AF53-46C6-2F4C53AC2DB7}"/>
          </ac:picMkLst>
        </pc:picChg>
        <pc:picChg chg="mod">
          <ac:chgData name="Catherine" userId="b7e34574-beb0-4979-9e1f-f4b30955c26d" providerId="ADAL" clId="{C8E2BA8E-B8E6-456D-81F6-6A0FDDAD082F}" dt="2023-11-12T06:46:35.906" v="237" actId="1076"/>
          <ac:picMkLst>
            <pc:docMk/>
            <pc:sldMk cId="0" sldId="261"/>
            <ac:picMk id="13" creationId="{4E9D0B31-F208-F66A-4DEF-DD8E71A8B708}"/>
          </ac:picMkLst>
        </pc:picChg>
        <pc:picChg chg="mod">
          <ac:chgData name="Catherine" userId="b7e34574-beb0-4979-9e1f-f4b30955c26d" providerId="ADAL" clId="{C8E2BA8E-B8E6-456D-81F6-6A0FDDAD082F}" dt="2023-11-12T06:44:09.982" v="176" actId="1076"/>
          <ac:picMkLst>
            <pc:docMk/>
            <pc:sldMk cId="0" sldId="261"/>
            <ac:picMk id="14" creationId="{BFB31F50-01AF-1937-7536-93F8FB04B684}"/>
          </ac:picMkLst>
        </pc:picChg>
        <pc:picChg chg="mod">
          <ac:chgData name="Catherine" userId="b7e34574-beb0-4979-9e1f-f4b30955c26d" providerId="ADAL" clId="{C8E2BA8E-B8E6-456D-81F6-6A0FDDAD082F}" dt="2023-11-12T06:46:02.043" v="226" actId="1076"/>
          <ac:picMkLst>
            <pc:docMk/>
            <pc:sldMk cId="0" sldId="261"/>
            <ac:picMk id="18" creationId="{55F48759-B729-7DF2-1C36-C35318B5659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93C90-B77E-AA53-9430-06AD18567E9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49A12-9942-BE5A-31EC-2EC01CC675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627E3-4EB5-33CF-24F0-28EE0B95FEA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05B8D6-8621-44B7-8C1E-3B40ECD311E0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F7EF7-3BDD-A8B8-37A7-7FE17C5328E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A09A8-57D1-8F98-9D83-00F054EF4C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7701C3-A48E-4C3E-B44B-58CAD137187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07261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80AA-CC1A-7210-6BE3-39F1B985A7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B4ED3E-7AE9-FBB7-68FA-3F79A66CDC1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517C5-0A38-D13E-406B-395E20D36A3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05985-46DD-49C9-8F94-EA589FD9DB8C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A50ED-87E6-BD6B-0D29-89A194535B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0F7C8-C75D-ECA5-5A7B-7847E3B2E5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2541BB-930A-4467-85EA-B9EF5D9947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6BB8D9-1A0F-0C65-9BCC-C77848C9AA0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C0D78-F52B-219F-037E-C46F3FBE086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314D2-3004-AE45-44B9-919D9BD8AB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F902D1-8D31-4542-8A89-BC134735B8DE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12C15-6905-E7E9-FB19-31F7D4B594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A4251-4211-0BFF-0DF2-2770C60970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F3EC6C-DD47-4E23-95FE-AF180FC5C0E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2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EED2-B7C2-C7B8-1190-6A752FF66F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FC8D2-DE8B-1146-4643-F72B9751616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79408-5DD6-EFB8-A772-7041CD0F7D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647A26-9B88-4E14-A005-C7CFCFF8F573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C3E41-BAAC-94A8-473B-BE2E7163B4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971C7-4D89-C823-F25E-E915DFA52B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7C654-3AA5-45C8-81CD-8A428F2FCB9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8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9EE3-BF4B-D5D2-1638-9DACB832FD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C8844-F683-4588-4352-BB3674624F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8BE5-02D5-DEC5-C457-0F110665F73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95F398-EC43-4C30-9B37-A3E5024A65A3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B53BF-A6F3-B755-7444-A108B7C1DE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81ACD-1107-D620-2624-EE006BFB17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4538D-3CBC-4D84-B382-447AE2667E7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2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C6D2-AE1C-D66A-386B-62AECD55C6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1C430-9C6C-DFF9-C684-2A74666EF56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A20BB-C8FE-7E53-B70A-AD074E04D22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59C1F-F2CF-DF03-8C17-56B30036C19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D2378F-0A1C-425B-AD0B-544F35F1C73E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2440B-DFDD-63E2-E7DD-65361559362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9CB98-6F15-C1F5-D387-B29292A08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BCA0B7-0997-40C9-B399-6E0C29F147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78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507A3-C65E-A060-BA35-8CE15D3193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7E478-EF2B-F29B-842E-FEE9CBF826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36B97-2FBA-D861-57A7-DC77114EB96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40F31-F3AA-8AF5-ED53-FED88BF82B6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92E300-C792-5777-FD91-CD35C150B0D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D5CF5E-68EE-8A7B-EEEE-0BEBEEBE29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53C9CF-5243-4D4D-BE0D-3E6584A8B670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543267-A4BF-18B2-5D90-11A571D691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E70C47-A985-F32F-A355-6497F6296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412783-FA71-4791-B5F2-04F1F2C4230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71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E2C0B-D6A3-BC33-932A-5CE0B488A2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5F8519-E538-6108-C8C0-2ABC70EC5A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8ACA5D-0B82-4318-AF81-5FC67E8C5373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E19A2E-DA88-64B7-84E3-C49FCB90582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23E02D-979A-7B3F-EBEE-7253E5CBB5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989855-5D75-4F7D-B98B-3297E93371E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45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729FE-CFA3-5078-A93E-0B1F25B8587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AA9401-9CD2-4D11-B8FA-E53F8E38E947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D9B3AA-C113-6FB4-C834-CBDB6E3A62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AF316-FC73-A383-FA52-A903727D1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6DC1E9-F9F4-4689-91D9-47C565F7FBD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8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13B82-97AB-A4CB-F78F-643B6D6A34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BE466-B738-FE50-0C35-356BC3EB52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DF181-675D-AF62-40FD-A6C1D431663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18982-BCAD-B6D0-AE2D-1F8EB91445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E91F34-5C4E-4C25-BF0B-AB3CC47FF39D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C250-5653-4F03-D185-E7DF3BA75D3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AD2C6-B12E-820F-B157-BC81DAD34D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1C1C36-CD09-42C6-BEA7-D5184C44636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821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C0A56-A99C-BB84-3D2B-DEF8EB3AAA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FD6B8-A8BB-443D-AE3D-E8FB9CD8CDD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3BE2D-DFAF-642B-F1D8-FE5C8A9E487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C9E7-1D30-2CCB-E642-F589BA3BAD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1F5784-7921-4F8D-9FFD-0218A41B2F31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5D2F-E6B9-1341-2815-10D2C8643C9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270F5-9108-4D95-429C-136C63999D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B40697-1355-4235-87AE-E92FFC4929D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97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E74BA0-9EA5-3274-ECE2-59C3ED518B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722B-F3CD-8984-F213-6A43FBA62E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1376-538E-75A5-B4B4-792F7B01B0F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B6251AD-5D25-4C96-9086-10EEEA108671}" type="datetime1">
              <a:rPr lang="en-GB"/>
              <a:pPr lvl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18995-2115-163B-EE89-B2368B1FA94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ADF2E-248A-B89A-820D-BE9AA91DB80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057382B-8C1E-4CD1-9D4D-81A1E1D23091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F6413170-E7D0-2B3F-6F34-F30209133B0F}"/>
              </a:ext>
            </a:extLst>
          </p:cNvPr>
          <p:cNvSpPr txBox="1"/>
          <p:nvPr/>
        </p:nvSpPr>
        <p:spPr>
          <a:xfrm>
            <a:off x="227283" y="360396"/>
            <a:ext cx="3751152" cy="1287917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Age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English – </a:t>
            </a:r>
            <a:r>
              <a:rPr lang="en-GB" sz="1516" dirty="0">
                <a:solidFill>
                  <a:srgbClr val="000000"/>
                </a:solidFill>
                <a:latin typeface="Calibri"/>
              </a:rPr>
              <a:t>The Nowhere Emporium</a:t>
            </a: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Science – Animals including humans.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Stories </a:t>
            </a:r>
            <a:r>
              <a:rPr lang="en-GB" sz="1516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– Night </a:t>
            </a: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Bus Hero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Transition – growing up</a:t>
            </a: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685BABD1-C5BD-254E-88DC-C605C0373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734" y="402611"/>
            <a:ext cx="548685" cy="45195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646C5E7A-330C-814E-3761-E59492A3A812}"/>
              </a:ext>
            </a:extLst>
          </p:cNvPr>
          <p:cNvSpPr txBox="1"/>
          <p:nvPr/>
        </p:nvSpPr>
        <p:spPr>
          <a:xfrm>
            <a:off x="227283" y="2063837"/>
            <a:ext cx="3751152" cy="2220993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Race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Black history month Mary Jackson,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Dorothy Vaughn and Katherine Johnson.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Geography – Tudor exploration.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History - Vikings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PE – </a:t>
            </a: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Calibri" pitchFamily="34"/>
                <a:cs typeface="Arial" pitchFamily="34"/>
              </a:rPr>
              <a:t>Usain Bolt/Michael Johnson </a:t>
            </a:r>
            <a:endParaRPr lang="en-GB" sz="1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Stories –  Night Bus Hero by </a:t>
            </a:r>
            <a:r>
              <a:rPr lang="en-GB" sz="1516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Onjali</a:t>
            </a: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Q Rauf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Chinese New Year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Art – Hazem Taha Hussein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A0D3C113-7AF7-93FD-E02D-544AC2E3AB85}"/>
              </a:ext>
            </a:extLst>
          </p:cNvPr>
          <p:cNvSpPr txBox="1"/>
          <p:nvPr/>
        </p:nvSpPr>
        <p:spPr>
          <a:xfrm>
            <a:off x="227283" y="4700354"/>
            <a:ext cx="3751152" cy="1579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Pregnancy/maternity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Science – Living things and their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habitats.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Science – Animals including humans.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B8F6005A-FEC9-2BFA-7F7E-551D1DBD39CD}"/>
              </a:ext>
            </a:extLst>
          </p:cNvPr>
          <p:cNvSpPr txBox="1"/>
          <p:nvPr/>
        </p:nvSpPr>
        <p:spPr>
          <a:xfrm>
            <a:off x="4234485" y="147332"/>
            <a:ext cx="3751152" cy="2046201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Disability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Red Nose Day – awareness of diverse disabilities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Children in need day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51250597-67B6-7E09-7ADF-2AAF038AA5CA}"/>
              </a:ext>
            </a:extLst>
          </p:cNvPr>
          <p:cNvSpPr txBox="1"/>
          <p:nvPr/>
        </p:nvSpPr>
        <p:spPr>
          <a:xfrm>
            <a:off x="4236799" y="3874632"/>
            <a:ext cx="3751152" cy="1287917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Religion or belief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Ramadan and Eid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Christmas and Easter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Judaism and Christianity.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721E7AB5-D3D8-E612-5C44-69CE977648FA}"/>
              </a:ext>
            </a:extLst>
          </p:cNvPr>
          <p:cNvSpPr txBox="1"/>
          <p:nvPr/>
        </p:nvSpPr>
        <p:spPr>
          <a:xfrm>
            <a:off x="4234485" y="5490185"/>
            <a:ext cx="3751152" cy="908839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Sexual orientation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PSHE – relationships,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difference and diversity.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6F6A62AE-E45D-248A-7194-1D5514079E8F}"/>
              </a:ext>
            </a:extLst>
          </p:cNvPr>
          <p:cNvSpPr txBox="1"/>
          <p:nvPr/>
        </p:nvSpPr>
        <p:spPr>
          <a:xfrm>
            <a:off x="8213570" y="146926"/>
            <a:ext cx="3751152" cy="2397066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Gender reassignment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9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PSHE – Difference and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96" dirty="0">
                <a:solidFill>
                  <a:srgbClr val="000000"/>
                </a:solidFill>
                <a:latin typeface="Calibri"/>
              </a:rPr>
              <a:t>diversity</a:t>
            </a: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254FAB86-A9D7-5F03-B8E9-33730FA02A27}"/>
              </a:ext>
            </a:extLst>
          </p:cNvPr>
          <p:cNvSpPr txBox="1"/>
          <p:nvPr/>
        </p:nvSpPr>
        <p:spPr>
          <a:xfrm>
            <a:off x="8213570" y="2375373"/>
            <a:ext cx="3751152" cy="1871410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706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Marriage and civil partnership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706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Stories – Me, My Dad and the end of the rainbow.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PSHE – relationships, difference and diversity.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9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3A23F912-7725-D03F-CE2A-4419C83C2B35}"/>
              </a:ext>
            </a:extLst>
          </p:cNvPr>
          <p:cNvSpPr txBox="1"/>
          <p:nvPr/>
        </p:nvSpPr>
        <p:spPr>
          <a:xfrm>
            <a:off x="8213570" y="4566211"/>
            <a:ext cx="3751152" cy="198772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706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Sex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Anti-bullying week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Writing - Black history month; Mary Jackson,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Dorothy Vaughn and Katherine Johnson.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 – Anne Frank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DT –Nicola Tesla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516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Science - Puberty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" name="Picture 17">
            <a:extLst>
              <a:ext uri="{FF2B5EF4-FFF2-40B4-BE49-F238E27FC236}">
                <a16:creationId xmlns:a16="http://schemas.microsoft.com/office/drawing/2014/main" id="{202BE0AA-11C1-AF53-46C6-2F4C53AC2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325" y="233000"/>
            <a:ext cx="563279" cy="4519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9">
            <a:extLst>
              <a:ext uri="{FF2B5EF4-FFF2-40B4-BE49-F238E27FC236}">
                <a16:creationId xmlns:a16="http://schemas.microsoft.com/office/drawing/2014/main" id="{4E9D0B31-F208-F66A-4DEF-DD8E71A8B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5218" y="210740"/>
            <a:ext cx="548685" cy="45196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21">
            <a:extLst>
              <a:ext uri="{FF2B5EF4-FFF2-40B4-BE49-F238E27FC236}">
                <a16:creationId xmlns:a16="http://schemas.microsoft.com/office/drawing/2014/main" id="{BFB31F50-01AF-1937-7536-93F8FB04B6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6433" y="2130414"/>
            <a:ext cx="548685" cy="45196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3">
            <a:extLst>
              <a:ext uri="{FF2B5EF4-FFF2-40B4-BE49-F238E27FC236}">
                <a16:creationId xmlns:a16="http://schemas.microsoft.com/office/drawing/2014/main" id="{CCDBA5B7-4E5E-1EFF-92DD-0C924B4571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6568" y="3951381"/>
            <a:ext cx="537630" cy="44775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id="{889FD2B2-CCB3-A06D-81C4-18AB21A73E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86523" y="2669778"/>
            <a:ext cx="587712" cy="45196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7">
            <a:extLst>
              <a:ext uri="{FF2B5EF4-FFF2-40B4-BE49-F238E27FC236}">
                <a16:creationId xmlns:a16="http://schemas.microsoft.com/office/drawing/2014/main" id="{31FC1621-9319-174D-0E49-D8C6050B88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0919" y="5560072"/>
            <a:ext cx="548685" cy="45195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9">
            <a:extLst>
              <a:ext uri="{FF2B5EF4-FFF2-40B4-BE49-F238E27FC236}">
                <a16:creationId xmlns:a16="http://schemas.microsoft.com/office/drawing/2014/main" id="{55F48759-B729-7DF2-1C36-C35318B565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91350" y="4634438"/>
            <a:ext cx="511085" cy="4145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31">
            <a:extLst>
              <a:ext uri="{FF2B5EF4-FFF2-40B4-BE49-F238E27FC236}">
                <a16:creationId xmlns:a16="http://schemas.microsoft.com/office/drawing/2014/main" id="{A5383E38-B595-824A-7EFF-DC7965816F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56433" y="4923806"/>
            <a:ext cx="534997" cy="45195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0" name="TextBox 1">
            <a:extLst>
              <a:ext uri="{FF2B5EF4-FFF2-40B4-BE49-F238E27FC236}">
                <a16:creationId xmlns:a16="http://schemas.microsoft.com/office/drawing/2014/main" id="{DE2072B1-A94D-3EF6-F2D8-08694B85D198}"/>
              </a:ext>
            </a:extLst>
          </p:cNvPr>
          <p:cNvSpPr txBox="1"/>
          <p:nvPr/>
        </p:nvSpPr>
        <p:spPr>
          <a:xfrm>
            <a:off x="4236808" y="2418432"/>
            <a:ext cx="3751152" cy="1375888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75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How and where do we embed the protected characteristics in year 5?</a:t>
            </a:r>
            <a:endParaRPr lang="en-GB" sz="1896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516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193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Hollingworth</dc:creator>
  <cp:lastModifiedBy>Catherine</cp:lastModifiedBy>
  <cp:revision>4</cp:revision>
  <dcterms:created xsi:type="dcterms:W3CDTF">2023-02-28T15:57:37Z</dcterms:created>
  <dcterms:modified xsi:type="dcterms:W3CDTF">2023-11-17T14:37:02Z</dcterms:modified>
</cp:coreProperties>
</file>