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384088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6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Maciejewska" userId="c1a1f648-b89a-4f9a-9c90-02e89a07e45a" providerId="ADAL" clId="{74B1251A-D559-4177-B26A-8D32756DBF54}"/>
    <pc:docChg chg="undo custSel modSld">
      <pc:chgData name="Emilia Maciejewska" userId="c1a1f648-b89a-4f9a-9c90-02e89a07e45a" providerId="ADAL" clId="{74B1251A-D559-4177-B26A-8D32756DBF54}" dt="2023-03-01T06:55:02.398" v="635" actId="20577"/>
      <pc:docMkLst>
        <pc:docMk/>
      </pc:docMkLst>
      <pc:sldChg chg="modSp mod">
        <pc:chgData name="Emilia Maciejewska" userId="c1a1f648-b89a-4f9a-9c90-02e89a07e45a" providerId="ADAL" clId="{74B1251A-D559-4177-B26A-8D32756DBF54}" dt="2023-03-01T06:55:02.398" v="635" actId="20577"/>
        <pc:sldMkLst>
          <pc:docMk/>
          <pc:sldMk cId="2740795013" sldId="256"/>
        </pc:sldMkLst>
        <pc:spChg chg="mod">
          <ac:chgData name="Emilia Maciejewska" userId="c1a1f648-b89a-4f9a-9c90-02e89a07e45a" providerId="ADAL" clId="{74B1251A-D559-4177-B26A-8D32756DBF54}" dt="2023-03-01T06:48:39.592" v="515" actId="1076"/>
          <ac:spMkLst>
            <pc:docMk/>
            <pc:sldMk cId="2740795013" sldId="256"/>
            <ac:spMk id="2" creationId="{3769244A-BDD2-7F54-7342-3093BE256675}"/>
          </ac:spMkLst>
        </pc:spChg>
        <pc:spChg chg="mod">
          <ac:chgData name="Emilia Maciejewska" userId="c1a1f648-b89a-4f9a-9c90-02e89a07e45a" providerId="ADAL" clId="{74B1251A-D559-4177-B26A-8D32756DBF54}" dt="2023-03-01T06:52:36.331" v="618" actId="255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Emilia Maciejewska" userId="c1a1f648-b89a-4f9a-9c90-02e89a07e45a" providerId="ADAL" clId="{74B1251A-D559-4177-B26A-8D32756DBF54}" dt="2023-03-01T06:47:51.444" v="511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Emilia Maciejewska" userId="c1a1f648-b89a-4f9a-9c90-02e89a07e45a" providerId="ADAL" clId="{74B1251A-D559-4177-B26A-8D32756DBF54}" dt="2023-02-28T16:34:07.814" v="444" actId="1076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Emilia Maciejewska" userId="c1a1f648-b89a-4f9a-9c90-02e89a07e45a" providerId="ADAL" clId="{74B1251A-D559-4177-B26A-8D32756DBF54}" dt="2023-03-01T06:48:33.773" v="514" actId="6549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Emilia Maciejewska" userId="c1a1f648-b89a-4f9a-9c90-02e89a07e45a" providerId="ADAL" clId="{74B1251A-D559-4177-B26A-8D32756DBF54}" dt="2023-03-01T06:55:02.398" v="635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Emilia Maciejewska" userId="c1a1f648-b89a-4f9a-9c90-02e89a07e45a" providerId="ADAL" clId="{74B1251A-D559-4177-B26A-8D32756DBF54}" dt="2023-03-01T06:48:58.689" v="519" actId="20577"/>
          <ac:spMkLst>
            <pc:docMk/>
            <pc:sldMk cId="2740795013" sldId="256"/>
            <ac:spMk id="13" creationId="{6FFF5436-D8F4-7F4E-C22E-99045487B00E}"/>
          </ac:spMkLst>
        </pc:spChg>
        <pc:spChg chg="mod">
          <ac:chgData name="Emilia Maciejewska" userId="c1a1f648-b89a-4f9a-9c90-02e89a07e45a" providerId="ADAL" clId="{74B1251A-D559-4177-B26A-8D32756DBF54}" dt="2023-03-01T06:54:05.127" v="624" actId="13926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Emilia Maciejewska" userId="c1a1f648-b89a-4f9a-9c90-02e89a07e45a" providerId="ADAL" clId="{74B1251A-D559-4177-B26A-8D32756DBF54}" dt="2023-03-01T06:54:12.265" v="625" actId="13926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Emilia Maciejewska" userId="c1a1f648-b89a-4f9a-9c90-02e89a07e45a" providerId="ADAL" clId="{74B1251A-D559-4177-B26A-8D32756DBF54}" dt="2023-03-01T06:49:05.983" v="520" actId="1076"/>
          <ac:picMkLst>
            <pc:docMk/>
            <pc:sldMk cId="2740795013" sldId="256"/>
            <ac:picMk id="24" creationId="{F33B70A6-0473-8B4D-CC3B-EC93C7BB7B09}"/>
          </ac:picMkLst>
        </pc:picChg>
        <pc:picChg chg="mod">
          <ac:chgData name="Emilia Maciejewska" userId="c1a1f648-b89a-4f9a-9c90-02e89a07e45a" providerId="ADAL" clId="{74B1251A-D559-4177-B26A-8D32756DBF54}" dt="2023-03-01T06:49:11.322" v="521" actId="1076"/>
          <ac:picMkLst>
            <pc:docMk/>
            <pc:sldMk cId="2740795013" sldId="256"/>
            <ac:picMk id="28" creationId="{D510D82D-A25C-B492-0893-FD3D765065D7}"/>
          </ac:picMkLst>
        </pc:picChg>
        <pc:picChg chg="mod">
          <ac:chgData name="Emilia Maciejewska" userId="c1a1f648-b89a-4f9a-9c90-02e89a07e45a" providerId="ADAL" clId="{74B1251A-D559-4177-B26A-8D32756DBF54}" dt="2023-02-28T16:34:11.452" v="445" actId="1076"/>
          <ac:picMkLst>
            <pc:docMk/>
            <pc:sldMk cId="2740795013" sldId="256"/>
            <ac:picMk id="32" creationId="{1527A088-AD17-188B-81DD-FD59E17B613E}"/>
          </ac:picMkLst>
        </pc:picChg>
      </pc:sldChg>
    </pc:docChg>
  </pc:docChgLst>
  <pc:docChgLst>
    <pc:chgData name="Catherine" userId="b7e34574-beb0-4979-9e1f-f4b30955c26d" providerId="ADAL" clId="{5936B6E9-206A-4849-92EC-0E639740A985}"/>
    <pc:docChg chg="custSel modSld">
      <pc:chgData name="Catherine" userId="b7e34574-beb0-4979-9e1f-f4b30955c26d" providerId="ADAL" clId="{5936B6E9-206A-4849-92EC-0E639740A985}" dt="2023-11-12T06:58:55.896" v="246" actId="20577"/>
      <pc:docMkLst>
        <pc:docMk/>
      </pc:docMkLst>
      <pc:sldChg chg="modSp mod">
        <pc:chgData name="Catherine" userId="b7e34574-beb0-4979-9e1f-f4b30955c26d" providerId="ADAL" clId="{5936B6E9-206A-4849-92EC-0E639740A985}" dt="2023-11-12T06:58:55.896" v="246" actId="20577"/>
        <pc:sldMkLst>
          <pc:docMk/>
          <pc:sldMk cId="2740795013" sldId="256"/>
        </pc:sldMkLst>
        <pc:spChg chg="mod">
          <ac:chgData name="Catherine" userId="b7e34574-beb0-4979-9e1f-f4b30955c26d" providerId="ADAL" clId="{5936B6E9-206A-4849-92EC-0E639740A985}" dt="2023-11-12T06:55:26.980" v="24" actId="20577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Catherine" userId="b7e34574-beb0-4979-9e1f-f4b30955c26d" providerId="ADAL" clId="{5936B6E9-206A-4849-92EC-0E639740A985}" dt="2023-11-12T06:56:37.964" v="80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Catherine" userId="b7e34574-beb0-4979-9e1f-f4b30955c26d" providerId="ADAL" clId="{5936B6E9-206A-4849-92EC-0E639740A985}" dt="2023-11-12T06:56:59.418" v="83" actId="6549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Catherine" userId="b7e34574-beb0-4979-9e1f-f4b30955c26d" providerId="ADAL" clId="{5936B6E9-206A-4849-92EC-0E639740A985}" dt="2023-11-12T06:57:26.232" v="125" actId="20577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Catherine" userId="b7e34574-beb0-4979-9e1f-f4b30955c26d" providerId="ADAL" clId="{5936B6E9-206A-4849-92EC-0E639740A985}" dt="2023-11-12T06:57:47.227" v="147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Catherine" userId="b7e34574-beb0-4979-9e1f-f4b30955c26d" providerId="ADAL" clId="{5936B6E9-206A-4849-92EC-0E639740A985}" dt="2023-11-12T06:58:13.330" v="184" actId="20577"/>
          <ac:spMkLst>
            <pc:docMk/>
            <pc:sldMk cId="2740795013" sldId="256"/>
            <ac:spMk id="13" creationId="{6FFF5436-D8F4-7F4E-C22E-99045487B00E}"/>
          </ac:spMkLst>
        </pc:spChg>
        <pc:spChg chg="mod">
          <ac:chgData name="Catherine" userId="b7e34574-beb0-4979-9e1f-f4b30955c26d" providerId="ADAL" clId="{5936B6E9-206A-4849-92EC-0E639740A985}" dt="2023-11-12T06:58:38.337" v="230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Catherine" userId="b7e34574-beb0-4979-9e1f-f4b30955c26d" providerId="ADAL" clId="{5936B6E9-206A-4849-92EC-0E639740A985}" dt="2023-11-12T06:58:55.896" v="246" actId="20577"/>
          <ac:spMkLst>
            <pc:docMk/>
            <pc:sldMk cId="2740795013" sldId="256"/>
            <ac:spMk id="16" creationId="{317A5FB4-1F8A-7E18-E7EE-A111A63D1D95}"/>
          </ac:spMkLst>
        </pc:spChg>
      </pc:sldChg>
    </pc:docChg>
  </pc:docChgLst>
  <pc:docChgLst>
    <pc:chgData name="Emilia Maciejewska" userId="c1a1f648-b89a-4f9a-9c90-02e89a07e45a" providerId="ADAL" clId="{1148A3CC-282B-4DC2-8827-888C12382095}"/>
    <pc:docChg chg="modSld">
      <pc:chgData name="Emilia Maciejewska" userId="c1a1f648-b89a-4f9a-9c90-02e89a07e45a" providerId="ADAL" clId="{1148A3CC-282B-4DC2-8827-888C12382095}" dt="2023-03-30T13:38:17.348" v="53" actId="1076"/>
      <pc:docMkLst>
        <pc:docMk/>
      </pc:docMkLst>
      <pc:sldChg chg="modSp mod">
        <pc:chgData name="Emilia Maciejewska" userId="c1a1f648-b89a-4f9a-9c90-02e89a07e45a" providerId="ADAL" clId="{1148A3CC-282B-4DC2-8827-888C12382095}" dt="2023-03-30T13:38:17.348" v="53" actId="1076"/>
        <pc:sldMkLst>
          <pc:docMk/>
          <pc:sldMk cId="2740795013" sldId="256"/>
        </pc:sldMkLst>
        <pc:spChg chg="mod">
          <ac:chgData name="Emilia Maciejewska" userId="c1a1f648-b89a-4f9a-9c90-02e89a07e45a" providerId="ADAL" clId="{1148A3CC-282B-4DC2-8827-888C12382095}" dt="2023-03-30T13:38:06.958" v="50" actId="1076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Emilia Maciejewska" userId="c1a1f648-b89a-4f9a-9c90-02e89a07e45a" providerId="ADAL" clId="{1148A3CC-282B-4DC2-8827-888C12382095}" dt="2023-03-30T13:37:52.118" v="46" actId="1076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Emilia Maciejewska" userId="c1a1f648-b89a-4f9a-9c90-02e89a07e45a" providerId="ADAL" clId="{1148A3CC-282B-4DC2-8827-888C12382095}" dt="2023-03-30T13:37:47.533" v="45" actId="1076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Emilia Maciejewska" userId="c1a1f648-b89a-4f9a-9c90-02e89a07e45a" providerId="ADAL" clId="{1148A3CC-282B-4DC2-8827-888C12382095}" dt="2023-03-30T13:36:49.941" v="32" actId="255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Emilia Maciejewska" userId="c1a1f648-b89a-4f9a-9c90-02e89a07e45a" providerId="ADAL" clId="{1148A3CC-282B-4DC2-8827-888C12382095}" dt="2023-03-30T13:35:53.563" v="24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Emilia Maciejewska" userId="c1a1f648-b89a-4f9a-9c90-02e89a07e45a" providerId="ADAL" clId="{1148A3CC-282B-4DC2-8827-888C12382095}" dt="2023-03-30T13:35:40.412" v="21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Emilia Maciejewska" userId="c1a1f648-b89a-4f9a-9c90-02e89a07e45a" providerId="ADAL" clId="{1148A3CC-282B-4DC2-8827-888C12382095}" dt="2023-03-30T13:36:24.732" v="29" actId="6549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Emilia Maciejewska" userId="c1a1f648-b89a-4f9a-9c90-02e89a07e45a" providerId="ADAL" clId="{1148A3CC-282B-4DC2-8827-888C12382095}" dt="2023-03-30T13:38:17.348" v="53" actId="1076"/>
          <ac:picMkLst>
            <pc:docMk/>
            <pc:sldMk cId="2740795013" sldId="256"/>
            <ac:picMk id="6" creationId="{A3E47E2A-2712-043B-2BA7-9B04E1DB264A}"/>
          </ac:picMkLst>
        </pc:picChg>
        <pc:picChg chg="mod">
          <ac:chgData name="Emilia Maciejewska" userId="c1a1f648-b89a-4f9a-9c90-02e89a07e45a" providerId="ADAL" clId="{1148A3CC-282B-4DC2-8827-888C12382095}" dt="2023-03-30T13:38:14.386" v="52" actId="1076"/>
          <ac:picMkLst>
            <pc:docMk/>
            <pc:sldMk cId="2740795013" sldId="256"/>
            <ac:picMk id="22" creationId="{EBA2DFC3-81C2-417A-4D52-99B6E1754D46}"/>
          </ac:picMkLst>
        </pc:picChg>
        <pc:picChg chg="mod">
          <ac:chgData name="Emilia Maciejewska" userId="c1a1f648-b89a-4f9a-9c90-02e89a07e45a" providerId="ADAL" clId="{1148A3CC-282B-4DC2-8827-888C12382095}" dt="2023-03-30T13:36:13.113" v="25" actId="1076"/>
          <ac:picMkLst>
            <pc:docMk/>
            <pc:sldMk cId="2740795013" sldId="256"/>
            <ac:picMk id="30" creationId="{902F2234-FC42-627E-8253-DE8926F14E22}"/>
          </ac:picMkLst>
        </pc:picChg>
        <pc:picChg chg="mod">
          <ac:chgData name="Emilia Maciejewska" userId="c1a1f648-b89a-4f9a-9c90-02e89a07e45a" providerId="ADAL" clId="{1148A3CC-282B-4DC2-8827-888C12382095}" dt="2023-03-30T13:38:10.429" v="51" actId="1076"/>
          <ac:picMkLst>
            <pc:docMk/>
            <pc:sldMk cId="2740795013" sldId="256"/>
            <ac:picMk id="32" creationId="{1527A088-AD17-188B-81DD-FD59E17B61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11" y="1184197"/>
            <a:ext cx="9288066" cy="2519139"/>
          </a:xfrm>
        </p:spPr>
        <p:txBody>
          <a:bodyPr anchor="b"/>
          <a:lstStyle>
            <a:lvl1pPr algn="ctr">
              <a:defRPr sz="60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11" y="3800484"/>
            <a:ext cx="9288066" cy="1746982"/>
          </a:xfrm>
        </p:spPr>
        <p:txBody>
          <a:bodyPr/>
          <a:lstStyle>
            <a:lvl1pPr marL="0" indent="0" algn="ctr">
              <a:buNone/>
              <a:defRPr sz="2438"/>
            </a:lvl1pPr>
            <a:lvl2pPr marL="464424" indent="0" algn="ctr">
              <a:buNone/>
              <a:defRPr sz="2032"/>
            </a:lvl2pPr>
            <a:lvl3pPr marL="928848" indent="0" algn="ctr">
              <a:buNone/>
              <a:defRPr sz="1828"/>
            </a:lvl3pPr>
            <a:lvl4pPr marL="1393271" indent="0" algn="ctr">
              <a:buNone/>
              <a:defRPr sz="1625"/>
            </a:lvl4pPr>
            <a:lvl5pPr marL="1857695" indent="0" algn="ctr">
              <a:buNone/>
              <a:defRPr sz="1625"/>
            </a:lvl5pPr>
            <a:lvl6pPr marL="2322119" indent="0" algn="ctr">
              <a:buNone/>
              <a:defRPr sz="1625"/>
            </a:lvl6pPr>
            <a:lvl7pPr marL="2786543" indent="0" algn="ctr">
              <a:buNone/>
              <a:defRPr sz="1625"/>
            </a:lvl7pPr>
            <a:lvl8pPr marL="3250966" indent="0" algn="ctr">
              <a:buNone/>
              <a:defRPr sz="1625"/>
            </a:lvl8pPr>
            <a:lvl9pPr marL="3715390" indent="0" algn="ctr">
              <a:buNone/>
              <a:defRPr sz="16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8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2363" y="385241"/>
            <a:ext cx="2670319" cy="61320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1406" y="385241"/>
            <a:ext cx="7856156" cy="61320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1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56" y="1803932"/>
            <a:ext cx="10681276" cy="3009902"/>
          </a:xfrm>
        </p:spPr>
        <p:txBody>
          <a:bodyPr anchor="b"/>
          <a:lstStyle>
            <a:lvl1pPr>
              <a:defRPr sz="60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56" y="4842309"/>
            <a:ext cx="10681276" cy="1582836"/>
          </a:xfrm>
        </p:spPr>
        <p:txBody>
          <a:bodyPr/>
          <a:lstStyle>
            <a:lvl1pPr marL="0" indent="0">
              <a:buNone/>
              <a:defRPr sz="2438">
                <a:solidFill>
                  <a:schemeClr val="tx1">
                    <a:tint val="75000"/>
                  </a:schemeClr>
                </a:solidFill>
              </a:defRPr>
            </a:lvl1pPr>
            <a:lvl2pPr marL="464424" indent="0">
              <a:buNone/>
              <a:defRPr sz="2032">
                <a:solidFill>
                  <a:schemeClr val="tx1">
                    <a:tint val="75000"/>
                  </a:schemeClr>
                </a:solidFill>
              </a:defRPr>
            </a:lvl2pPr>
            <a:lvl3pPr marL="928848" indent="0">
              <a:buNone/>
              <a:defRPr sz="1828">
                <a:solidFill>
                  <a:schemeClr val="tx1">
                    <a:tint val="75000"/>
                  </a:schemeClr>
                </a:solidFill>
              </a:defRPr>
            </a:lvl3pPr>
            <a:lvl4pPr marL="13932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4pPr>
            <a:lvl5pPr marL="185769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5pPr>
            <a:lvl6pPr marL="2322119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6pPr>
            <a:lvl7pPr marL="2786543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7pPr>
            <a:lvl8pPr marL="325096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8pPr>
            <a:lvl9pPr marL="371539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1406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445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19" y="385241"/>
            <a:ext cx="10681276" cy="1398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020" y="1773783"/>
            <a:ext cx="5239049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020" y="2643086"/>
            <a:ext cx="5239049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45" y="1773783"/>
            <a:ext cx="5264850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45" y="2643086"/>
            <a:ext cx="5264850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7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8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850" y="1041825"/>
            <a:ext cx="6269445" cy="5142126"/>
          </a:xfrm>
        </p:spPr>
        <p:txBody>
          <a:bodyPr/>
          <a:lstStyle>
            <a:lvl1pPr>
              <a:defRPr sz="3251"/>
            </a:lvl1pPr>
            <a:lvl2pPr>
              <a:defRPr sz="2844"/>
            </a:lvl2pPr>
            <a:lvl3pPr>
              <a:defRPr sz="2438"/>
            </a:lvl3pPr>
            <a:lvl4pPr>
              <a:defRPr sz="2032"/>
            </a:lvl4pPr>
            <a:lvl5pPr>
              <a:defRPr sz="2032"/>
            </a:lvl5pPr>
            <a:lvl6pPr>
              <a:defRPr sz="2032"/>
            </a:lvl6pPr>
            <a:lvl7pPr>
              <a:defRPr sz="2032"/>
            </a:lvl7pPr>
            <a:lvl8pPr>
              <a:defRPr sz="2032"/>
            </a:lvl8pPr>
            <a:lvl9pPr>
              <a:defRPr sz="2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64850" y="1041825"/>
            <a:ext cx="6269445" cy="5142126"/>
          </a:xfrm>
        </p:spPr>
        <p:txBody>
          <a:bodyPr anchor="t"/>
          <a:lstStyle>
            <a:lvl1pPr marL="0" indent="0">
              <a:buNone/>
              <a:defRPr sz="3251"/>
            </a:lvl1pPr>
            <a:lvl2pPr marL="464424" indent="0">
              <a:buNone/>
              <a:defRPr sz="2844"/>
            </a:lvl2pPr>
            <a:lvl3pPr marL="928848" indent="0">
              <a:buNone/>
              <a:defRPr sz="2438"/>
            </a:lvl3pPr>
            <a:lvl4pPr marL="1393271" indent="0">
              <a:buNone/>
              <a:defRPr sz="2032"/>
            </a:lvl4pPr>
            <a:lvl5pPr marL="1857695" indent="0">
              <a:buNone/>
              <a:defRPr sz="2032"/>
            </a:lvl5pPr>
            <a:lvl6pPr marL="2322119" indent="0">
              <a:buNone/>
              <a:defRPr sz="2032"/>
            </a:lvl6pPr>
            <a:lvl7pPr marL="2786543" indent="0">
              <a:buNone/>
              <a:defRPr sz="2032"/>
            </a:lvl7pPr>
            <a:lvl8pPr marL="3250966" indent="0">
              <a:buNone/>
              <a:defRPr sz="2032"/>
            </a:lvl8pPr>
            <a:lvl9pPr marL="3715390" indent="0">
              <a:buNone/>
              <a:defRPr sz="203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1406" y="385241"/>
            <a:ext cx="10681276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06" y="1926204"/>
            <a:ext cx="10681276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406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02229" y="6706538"/>
            <a:ext cx="417963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6262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5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8848" rtl="0" eaLnBrk="1" latinLnBrk="0" hangingPunct="1">
        <a:lnSpc>
          <a:spcPct val="90000"/>
        </a:lnSpc>
        <a:spcBef>
          <a:spcPct val="0"/>
        </a:spcBef>
        <a:buNone/>
        <a:defRPr sz="44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212" indent="-232212" algn="l" defTabSz="928848" rtl="0" eaLnBrk="1" latinLnBrk="0" hangingPunct="1">
        <a:lnSpc>
          <a:spcPct val="90000"/>
        </a:lnSpc>
        <a:spcBef>
          <a:spcPts val="1016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96636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2pPr>
      <a:lvl3pPr marL="1161059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3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2089907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554331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3018754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483178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947602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64424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28848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93271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57695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22119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86543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250966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1539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53753" y="93031"/>
            <a:ext cx="3957816" cy="26161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</a:p>
          <a:p>
            <a:endParaRPr lang="en-GB" b="1" dirty="0"/>
          </a:p>
          <a:p>
            <a:r>
              <a:rPr lang="en-GB" sz="1600" dirty="0"/>
              <a:t>Literacy -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Bodies Are Cool</a:t>
            </a:r>
            <a:r>
              <a:rPr lang="en-GB" sz="1600" dirty="0"/>
              <a:t> – Reading Tree Spine story</a:t>
            </a:r>
          </a:p>
          <a:p>
            <a:r>
              <a:rPr lang="en-GB" sz="1600" dirty="0"/>
              <a:t>Science – David Attenborough, Queen Elizabeth II</a:t>
            </a:r>
          </a:p>
          <a:p>
            <a:r>
              <a:rPr lang="en-GB" sz="1600" dirty="0"/>
              <a:t>Theme - </a:t>
            </a:r>
            <a:r>
              <a:rPr lang="en-GB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Exploring our families </a:t>
            </a:r>
            <a:endParaRPr lang="en-GB" sz="1600" dirty="0"/>
          </a:p>
          <a:p>
            <a:r>
              <a:rPr lang="en-GB" sz="1600" dirty="0"/>
              <a:t>Art – </a:t>
            </a: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George Seurat painter</a:t>
            </a:r>
            <a:r>
              <a:rPr lang="en-GB" sz="1600" dirty="0"/>
              <a:t> (deceased)</a:t>
            </a:r>
          </a:p>
          <a:p>
            <a:r>
              <a:rPr lang="en-GB" sz="1600" dirty="0"/>
              <a:t>Transition – growing up</a:t>
            </a:r>
          </a:p>
          <a:p>
            <a:r>
              <a:rPr lang="en-GB" sz="1600" dirty="0"/>
              <a:t>Learning Environment – small world figurines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037" y="98406"/>
            <a:ext cx="578919" cy="4768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68085" y="2772248"/>
            <a:ext cx="3957816" cy="233910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Race</a:t>
            </a:r>
          </a:p>
          <a:p>
            <a:r>
              <a:rPr lang="en-GB" sz="1600" dirty="0"/>
              <a:t>Black history month – Hair Love </a:t>
            </a:r>
          </a:p>
          <a:p>
            <a:r>
              <a:rPr lang="en-GB" sz="1600" dirty="0"/>
              <a:t>Literacy – Ready Steady Mo!</a:t>
            </a:r>
          </a:p>
          <a:p>
            <a:r>
              <a:rPr lang="en-GB" sz="1600" dirty="0"/>
              <a:t>Hooray Fish - Reading Tree Spine story</a:t>
            </a:r>
          </a:p>
          <a:p>
            <a:r>
              <a:rPr lang="en-GB" sz="1600" dirty="0"/>
              <a:t>Geography – compare living in the UK and Arctic</a:t>
            </a:r>
          </a:p>
          <a:p>
            <a:r>
              <a:rPr lang="en-GB" sz="1600" dirty="0"/>
              <a:t>Chinese New Year</a:t>
            </a:r>
          </a:p>
          <a:p>
            <a:r>
              <a:rPr lang="en-GB" sz="1600" dirty="0"/>
              <a:t>Learning Environment – figurines, books, photos.</a:t>
            </a:r>
            <a:endParaRPr lang="en-GB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68085" y="5236976"/>
            <a:ext cx="3957816" cy="169277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Pregnancy/maternity</a:t>
            </a:r>
          </a:p>
          <a:p>
            <a:endParaRPr lang="en-GB" b="1" dirty="0"/>
          </a:p>
          <a:p>
            <a:r>
              <a:rPr lang="en-GB" sz="1600" dirty="0"/>
              <a:t>Theme – life cycles, animals including humans</a:t>
            </a:r>
          </a:p>
          <a:p>
            <a:r>
              <a:rPr lang="en-GB" sz="1600" dirty="0"/>
              <a:t>Learning Environment – figurines, books, photos.</a:t>
            </a:r>
          </a:p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13136" y="26474"/>
            <a:ext cx="3957816" cy="23698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Disability</a:t>
            </a:r>
          </a:p>
          <a:p>
            <a:endParaRPr lang="en-GB" b="1" dirty="0"/>
          </a:p>
          <a:p>
            <a:r>
              <a:rPr lang="en-GB" sz="1600" dirty="0"/>
              <a:t>Literacy – The Same but Different - Reading Tree Spine story</a:t>
            </a:r>
          </a:p>
          <a:p>
            <a:r>
              <a:rPr lang="en-GB" sz="1600" dirty="0"/>
              <a:t>Red Nose Day – awareness of diverse disabilities</a:t>
            </a:r>
          </a:p>
          <a:p>
            <a:r>
              <a:rPr lang="en-GB" sz="1600" dirty="0"/>
              <a:t>Children in Need Day</a:t>
            </a:r>
          </a:p>
          <a:p>
            <a:r>
              <a:rPr lang="en-GB" sz="1600" dirty="0"/>
              <a:t>Learning Environment – figurines in small world area.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200436" y="4260744"/>
            <a:ext cx="3957816" cy="1354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Religion or belief</a:t>
            </a:r>
          </a:p>
          <a:p>
            <a:r>
              <a:rPr lang="en-GB" sz="1600" dirty="0"/>
              <a:t>Ramadan and Eid</a:t>
            </a:r>
          </a:p>
          <a:p>
            <a:r>
              <a:rPr lang="en-GB" sz="1600" dirty="0"/>
              <a:t>Christmas and Easter, Diwali</a:t>
            </a:r>
          </a:p>
          <a:p>
            <a:r>
              <a:rPr lang="en-GB" sz="1600" dirty="0"/>
              <a:t>Theme – Who Am I?</a:t>
            </a:r>
          </a:p>
          <a:p>
            <a:r>
              <a:rPr lang="en-GB" sz="1600" dirty="0"/>
              <a:t>Learning Environment - artefacts for 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4200436" y="6048199"/>
            <a:ext cx="3957816" cy="8617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Sexual orientation</a:t>
            </a:r>
          </a:p>
          <a:p>
            <a:r>
              <a:rPr lang="en-GB" sz="1600" dirty="0"/>
              <a:t>Literacy – Different Families, </a:t>
            </a:r>
          </a:p>
          <a:p>
            <a:r>
              <a:rPr lang="en-GB" sz="1600" dirty="0"/>
              <a:t>The Family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426272" y="26474"/>
            <a:ext cx="3957816" cy="221599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Gender reassignment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426272" y="2506234"/>
            <a:ext cx="3957816" cy="21544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Marriage and civil partnership</a:t>
            </a:r>
          </a:p>
          <a:p>
            <a:r>
              <a:rPr lang="en-GB" sz="1600" dirty="0"/>
              <a:t>PSHE – growing up</a:t>
            </a:r>
          </a:p>
          <a:p>
            <a:r>
              <a:rPr lang="en-GB" sz="1600" dirty="0"/>
              <a:t>Theme – The Family Book</a:t>
            </a:r>
          </a:p>
          <a:p>
            <a:r>
              <a:rPr lang="en-GB" sz="1600" dirty="0"/>
              <a:t>Learning Environment – family photos displayed in the classroom.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408989" y="5308587"/>
            <a:ext cx="3957816" cy="1354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Sex</a:t>
            </a:r>
          </a:p>
          <a:p>
            <a:r>
              <a:rPr lang="en-GB" sz="1600" dirty="0"/>
              <a:t>Learning Environment</a:t>
            </a:r>
          </a:p>
          <a:p>
            <a:r>
              <a:rPr lang="en-GB" sz="1600" dirty="0"/>
              <a:t>Literacy -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Bodies Are Cool</a:t>
            </a:r>
            <a:endParaRPr lang="en-GB" sz="1600" dirty="0"/>
          </a:p>
          <a:p>
            <a:r>
              <a:rPr lang="en-GB" sz="1600" dirty="0"/>
              <a:t>Theme – Who </a:t>
            </a:r>
            <a:r>
              <a:rPr lang="en-GB" sz="1600"/>
              <a:t>Am I?</a:t>
            </a:r>
            <a:endParaRPr lang="en-GB" sz="1600" dirty="0"/>
          </a:p>
          <a:p>
            <a:r>
              <a:rPr lang="en-GB" sz="1600" dirty="0"/>
              <a:t>Anti-bullying week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71940"/>
            <a:ext cx="594315" cy="476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7232" y="71939"/>
            <a:ext cx="578919" cy="47685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0390" y="2810442"/>
            <a:ext cx="578919" cy="4768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9007" y="4312593"/>
            <a:ext cx="567249" cy="4724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46486" y="2560652"/>
            <a:ext cx="620086" cy="4768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7493" y="6098695"/>
            <a:ext cx="578919" cy="47685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827559" y="5308587"/>
            <a:ext cx="539244" cy="4373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85225" y="5288836"/>
            <a:ext cx="564474" cy="4768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69244A-BDD2-7F54-7342-3093BE256675}"/>
              </a:ext>
            </a:extLst>
          </p:cNvPr>
          <p:cNvSpPr txBox="1"/>
          <p:nvPr/>
        </p:nvSpPr>
        <p:spPr>
          <a:xfrm>
            <a:off x="4213136" y="2552593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How and where do we embed the protected characteristics in Nursery?</a:t>
            </a:r>
            <a:endParaRPr lang="en-GB" sz="20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407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91FEBE-1BE3-49C9-8B02-AA569D427B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A80F94-B161-48D3-A895-31B0111A0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11e1fd-023a-490f-8985-14b2151628ef"/>
    <ds:schemaRef ds:uri="8d5c49a6-4b27-4595-80b2-536aa6e90c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937EBF-EAEB-4A63-AA68-FCD4BB9AF343}">
  <ds:schemaRefs>
    <ds:schemaRef ds:uri="http://schemas.microsoft.com/office/2006/metadata/properties"/>
    <ds:schemaRef ds:uri="http://schemas.microsoft.com/office/infopath/2007/PartnerControls"/>
    <ds:schemaRef ds:uri="8d5c49a6-4b27-4595-80b2-536aa6e90c9f"/>
    <ds:schemaRef ds:uri="7511e1fd-023a-490f-8985-14b2151628e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222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Nicholson</dc:creator>
  <cp:lastModifiedBy>Catherine</cp:lastModifiedBy>
  <cp:revision>2</cp:revision>
  <dcterms:created xsi:type="dcterms:W3CDTF">2023-02-07T09:34:38Z</dcterms:created>
  <dcterms:modified xsi:type="dcterms:W3CDTF">2023-11-12T06:58:57Z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