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12384088" cy="72358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6" autoAdjust="0"/>
    <p:restoredTop sz="94660"/>
  </p:normalViewPr>
  <p:slideViewPr>
    <p:cSldViewPr snapToGrid="0">
      <p:cViewPr varScale="1">
        <p:scale>
          <a:sx n="99" d="100"/>
          <a:sy n="99" d="100"/>
        </p:scale>
        <p:origin x="56" y="3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ilia Maciejewska" userId="c1a1f648-b89a-4f9a-9c90-02e89a07e45a" providerId="ADAL" clId="{74B1251A-D559-4177-B26A-8D32756DBF54}"/>
    <pc:docChg chg="undo custSel modSld">
      <pc:chgData name="Emilia Maciejewska" userId="c1a1f648-b89a-4f9a-9c90-02e89a07e45a" providerId="ADAL" clId="{74B1251A-D559-4177-B26A-8D32756DBF54}" dt="2023-03-01T06:55:02.398" v="635" actId="20577"/>
      <pc:docMkLst>
        <pc:docMk/>
      </pc:docMkLst>
      <pc:sldChg chg="modSp mod">
        <pc:chgData name="Emilia Maciejewska" userId="c1a1f648-b89a-4f9a-9c90-02e89a07e45a" providerId="ADAL" clId="{74B1251A-D559-4177-B26A-8D32756DBF54}" dt="2023-03-01T06:55:02.398" v="635" actId="20577"/>
        <pc:sldMkLst>
          <pc:docMk/>
          <pc:sldMk cId="2740795013" sldId="256"/>
        </pc:sldMkLst>
        <pc:spChg chg="mod">
          <ac:chgData name="Emilia Maciejewska" userId="c1a1f648-b89a-4f9a-9c90-02e89a07e45a" providerId="ADAL" clId="{74B1251A-D559-4177-B26A-8D32756DBF54}" dt="2023-03-01T06:48:39.592" v="515" actId="1076"/>
          <ac:spMkLst>
            <pc:docMk/>
            <pc:sldMk cId="2740795013" sldId="256"/>
            <ac:spMk id="2" creationId="{3769244A-BDD2-7F54-7342-3093BE256675}"/>
          </ac:spMkLst>
        </pc:spChg>
        <pc:spChg chg="mod">
          <ac:chgData name="Emilia Maciejewska" userId="c1a1f648-b89a-4f9a-9c90-02e89a07e45a" providerId="ADAL" clId="{74B1251A-D559-4177-B26A-8D32756DBF54}" dt="2023-03-01T06:52:36.331" v="618" actId="255"/>
          <ac:spMkLst>
            <pc:docMk/>
            <pc:sldMk cId="2740795013" sldId="256"/>
            <ac:spMk id="4" creationId="{5CD379C9-4AAB-042F-E3E8-4117674A5238}"/>
          </ac:spMkLst>
        </pc:spChg>
        <pc:spChg chg="mod">
          <ac:chgData name="Emilia Maciejewska" userId="c1a1f648-b89a-4f9a-9c90-02e89a07e45a" providerId="ADAL" clId="{74B1251A-D559-4177-B26A-8D32756DBF54}" dt="2023-03-01T06:47:51.444" v="511" actId="20577"/>
          <ac:spMkLst>
            <pc:docMk/>
            <pc:sldMk cId="2740795013" sldId="256"/>
            <ac:spMk id="9" creationId="{52EB95C6-50AA-EB4D-B106-E9D972F76C0A}"/>
          </ac:spMkLst>
        </pc:spChg>
        <pc:spChg chg="mod">
          <ac:chgData name="Emilia Maciejewska" userId="c1a1f648-b89a-4f9a-9c90-02e89a07e45a" providerId="ADAL" clId="{74B1251A-D559-4177-B26A-8D32756DBF54}" dt="2023-02-28T16:34:07.814" v="444" actId="1076"/>
          <ac:spMkLst>
            <pc:docMk/>
            <pc:sldMk cId="2740795013" sldId="256"/>
            <ac:spMk id="10" creationId="{C3415184-0671-4D51-F3D1-D1B544399FA9}"/>
          </ac:spMkLst>
        </pc:spChg>
        <pc:spChg chg="mod">
          <ac:chgData name="Emilia Maciejewska" userId="c1a1f648-b89a-4f9a-9c90-02e89a07e45a" providerId="ADAL" clId="{74B1251A-D559-4177-B26A-8D32756DBF54}" dt="2023-03-01T06:48:33.773" v="514" actId="6549"/>
          <ac:spMkLst>
            <pc:docMk/>
            <pc:sldMk cId="2740795013" sldId="256"/>
            <ac:spMk id="11" creationId="{61FAF107-EDBB-1041-3C3E-BB3904F0DDC4}"/>
          </ac:spMkLst>
        </pc:spChg>
        <pc:spChg chg="mod">
          <ac:chgData name="Emilia Maciejewska" userId="c1a1f648-b89a-4f9a-9c90-02e89a07e45a" providerId="ADAL" clId="{74B1251A-D559-4177-B26A-8D32756DBF54}" dt="2023-03-01T06:55:02.398" v="635" actId="20577"/>
          <ac:spMkLst>
            <pc:docMk/>
            <pc:sldMk cId="2740795013" sldId="256"/>
            <ac:spMk id="12" creationId="{39ED9CC7-E666-FB57-7F96-B9A3A5DA6708}"/>
          </ac:spMkLst>
        </pc:spChg>
        <pc:spChg chg="mod">
          <ac:chgData name="Emilia Maciejewska" userId="c1a1f648-b89a-4f9a-9c90-02e89a07e45a" providerId="ADAL" clId="{74B1251A-D559-4177-B26A-8D32756DBF54}" dt="2023-03-01T06:48:58.689" v="519" actId="20577"/>
          <ac:spMkLst>
            <pc:docMk/>
            <pc:sldMk cId="2740795013" sldId="256"/>
            <ac:spMk id="13" creationId="{6FFF5436-D8F4-7F4E-C22E-99045487B00E}"/>
          </ac:spMkLst>
        </pc:spChg>
        <pc:spChg chg="mod">
          <ac:chgData name="Emilia Maciejewska" userId="c1a1f648-b89a-4f9a-9c90-02e89a07e45a" providerId="ADAL" clId="{74B1251A-D559-4177-B26A-8D32756DBF54}" dt="2023-03-01T06:54:05.127" v="624" actId="13926"/>
          <ac:spMkLst>
            <pc:docMk/>
            <pc:sldMk cId="2740795013" sldId="256"/>
            <ac:spMk id="15" creationId="{9FA2D579-6216-1A52-C2F0-552F0D89EC9A}"/>
          </ac:spMkLst>
        </pc:spChg>
        <pc:spChg chg="mod">
          <ac:chgData name="Emilia Maciejewska" userId="c1a1f648-b89a-4f9a-9c90-02e89a07e45a" providerId="ADAL" clId="{74B1251A-D559-4177-B26A-8D32756DBF54}" dt="2023-03-01T06:54:12.265" v="625" actId="13926"/>
          <ac:spMkLst>
            <pc:docMk/>
            <pc:sldMk cId="2740795013" sldId="256"/>
            <ac:spMk id="16" creationId="{317A5FB4-1F8A-7E18-E7EE-A111A63D1D95}"/>
          </ac:spMkLst>
        </pc:spChg>
        <pc:picChg chg="mod">
          <ac:chgData name="Emilia Maciejewska" userId="c1a1f648-b89a-4f9a-9c90-02e89a07e45a" providerId="ADAL" clId="{74B1251A-D559-4177-B26A-8D32756DBF54}" dt="2023-03-01T06:49:05.983" v="520" actId="1076"/>
          <ac:picMkLst>
            <pc:docMk/>
            <pc:sldMk cId="2740795013" sldId="256"/>
            <ac:picMk id="24" creationId="{F33B70A6-0473-8B4D-CC3B-EC93C7BB7B09}"/>
          </ac:picMkLst>
        </pc:picChg>
        <pc:picChg chg="mod">
          <ac:chgData name="Emilia Maciejewska" userId="c1a1f648-b89a-4f9a-9c90-02e89a07e45a" providerId="ADAL" clId="{74B1251A-D559-4177-B26A-8D32756DBF54}" dt="2023-03-01T06:49:11.322" v="521" actId="1076"/>
          <ac:picMkLst>
            <pc:docMk/>
            <pc:sldMk cId="2740795013" sldId="256"/>
            <ac:picMk id="28" creationId="{D510D82D-A25C-B492-0893-FD3D765065D7}"/>
          </ac:picMkLst>
        </pc:picChg>
        <pc:picChg chg="mod">
          <ac:chgData name="Emilia Maciejewska" userId="c1a1f648-b89a-4f9a-9c90-02e89a07e45a" providerId="ADAL" clId="{74B1251A-D559-4177-B26A-8D32756DBF54}" dt="2023-02-28T16:34:11.452" v="445" actId="1076"/>
          <ac:picMkLst>
            <pc:docMk/>
            <pc:sldMk cId="2740795013" sldId="256"/>
            <ac:picMk id="32" creationId="{1527A088-AD17-188B-81DD-FD59E17B613E}"/>
          </ac:picMkLst>
        </pc:picChg>
      </pc:sldChg>
    </pc:docChg>
  </pc:docChgLst>
  <pc:docChgLst>
    <pc:chgData name="Catherine" userId="b7e34574-beb0-4979-9e1f-f4b30955c26d" providerId="ADAL" clId="{5936B6E9-206A-4849-92EC-0E639740A985}"/>
    <pc:docChg chg="custSel modSld">
      <pc:chgData name="Catherine" userId="b7e34574-beb0-4979-9e1f-f4b30955c26d" providerId="ADAL" clId="{5936B6E9-206A-4849-92EC-0E639740A985}" dt="2023-11-12T06:58:55.896" v="246" actId="20577"/>
      <pc:docMkLst>
        <pc:docMk/>
      </pc:docMkLst>
      <pc:sldChg chg="modSp mod">
        <pc:chgData name="Catherine" userId="b7e34574-beb0-4979-9e1f-f4b30955c26d" providerId="ADAL" clId="{5936B6E9-206A-4849-92EC-0E639740A985}" dt="2023-11-12T06:58:55.896" v="246" actId="20577"/>
        <pc:sldMkLst>
          <pc:docMk/>
          <pc:sldMk cId="2740795013" sldId="256"/>
        </pc:sldMkLst>
        <pc:spChg chg="mod">
          <ac:chgData name="Catherine" userId="b7e34574-beb0-4979-9e1f-f4b30955c26d" providerId="ADAL" clId="{5936B6E9-206A-4849-92EC-0E639740A985}" dt="2023-11-12T06:55:26.980" v="24" actId="20577"/>
          <ac:spMkLst>
            <pc:docMk/>
            <pc:sldMk cId="2740795013" sldId="256"/>
            <ac:spMk id="4" creationId="{5CD379C9-4AAB-042F-E3E8-4117674A5238}"/>
          </ac:spMkLst>
        </pc:spChg>
        <pc:spChg chg="mod">
          <ac:chgData name="Catherine" userId="b7e34574-beb0-4979-9e1f-f4b30955c26d" providerId="ADAL" clId="{5936B6E9-206A-4849-92EC-0E639740A985}" dt="2023-11-12T06:56:37.964" v="80" actId="20577"/>
          <ac:spMkLst>
            <pc:docMk/>
            <pc:sldMk cId="2740795013" sldId="256"/>
            <ac:spMk id="9" creationId="{52EB95C6-50AA-EB4D-B106-E9D972F76C0A}"/>
          </ac:spMkLst>
        </pc:spChg>
        <pc:spChg chg="mod">
          <ac:chgData name="Catherine" userId="b7e34574-beb0-4979-9e1f-f4b30955c26d" providerId="ADAL" clId="{5936B6E9-206A-4849-92EC-0E639740A985}" dt="2023-11-12T06:56:59.418" v="83" actId="6549"/>
          <ac:spMkLst>
            <pc:docMk/>
            <pc:sldMk cId="2740795013" sldId="256"/>
            <ac:spMk id="10" creationId="{C3415184-0671-4D51-F3D1-D1B544399FA9}"/>
          </ac:spMkLst>
        </pc:spChg>
        <pc:spChg chg="mod">
          <ac:chgData name="Catherine" userId="b7e34574-beb0-4979-9e1f-f4b30955c26d" providerId="ADAL" clId="{5936B6E9-206A-4849-92EC-0E639740A985}" dt="2023-11-12T06:57:26.232" v="125" actId="20577"/>
          <ac:spMkLst>
            <pc:docMk/>
            <pc:sldMk cId="2740795013" sldId="256"/>
            <ac:spMk id="11" creationId="{61FAF107-EDBB-1041-3C3E-BB3904F0DDC4}"/>
          </ac:spMkLst>
        </pc:spChg>
        <pc:spChg chg="mod">
          <ac:chgData name="Catherine" userId="b7e34574-beb0-4979-9e1f-f4b30955c26d" providerId="ADAL" clId="{5936B6E9-206A-4849-92EC-0E639740A985}" dt="2023-11-12T06:57:47.227" v="147" actId="20577"/>
          <ac:spMkLst>
            <pc:docMk/>
            <pc:sldMk cId="2740795013" sldId="256"/>
            <ac:spMk id="12" creationId="{39ED9CC7-E666-FB57-7F96-B9A3A5DA6708}"/>
          </ac:spMkLst>
        </pc:spChg>
        <pc:spChg chg="mod">
          <ac:chgData name="Catherine" userId="b7e34574-beb0-4979-9e1f-f4b30955c26d" providerId="ADAL" clId="{5936B6E9-206A-4849-92EC-0E639740A985}" dt="2023-11-12T06:58:13.330" v="184" actId="20577"/>
          <ac:spMkLst>
            <pc:docMk/>
            <pc:sldMk cId="2740795013" sldId="256"/>
            <ac:spMk id="13" creationId="{6FFF5436-D8F4-7F4E-C22E-99045487B00E}"/>
          </ac:spMkLst>
        </pc:spChg>
        <pc:spChg chg="mod">
          <ac:chgData name="Catherine" userId="b7e34574-beb0-4979-9e1f-f4b30955c26d" providerId="ADAL" clId="{5936B6E9-206A-4849-92EC-0E639740A985}" dt="2023-11-12T06:58:38.337" v="230" actId="20577"/>
          <ac:spMkLst>
            <pc:docMk/>
            <pc:sldMk cId="2740795013" sldId="256"/>
            <ac:spMk id="15" creationId="{9FA2D579-6216-1A52-C2F0-552F0D89EC9A}"/>
          </ac:spMkLst>
        </pc:spChg>
        <pc:spChg chg="mod">
          <ac:chgData name="Catherine" userId="b7e34574-beb0-4979-9e1f-f4b30955c26d" providerId="ADAL" clId="{5936B6E9-206A-4849-92EC-0E639740A985}" dt="2023-11-12T06:58:55.896" v="246" actId="20577"/>
          <ac:spMkLst>
            <pc:docMk/>
            <pc:sldMk cId="2740795013" sldId="256"/>
            <ac:spMk id="16" creationId="{317A5FB4-1F8A-7E18-E7EE-A111A63D1D95}"/>
          </ac:spMkLst>
        </pc:spChg>
      </pc:sldChg>
    </pc:docChg>
  </pc:docChgLst>
  <pc:docChgLst>
    <pc:chgData name="Emilia Maciejewska" userId="c1a1f648-b89a-4f9a-9c90-02e89a07e45a" providerId="ADAL" clId="{1148A3CC-282B-4DC2-8827-888C12382095}"/>
    <pc:docChg chg="modSld">
      <pc:chgData name="Emilia Maciejewska" userId="c1a1f648-b89a-4f9a-9c90-02e89a07e45a" providerId="ADAL" clId="{1148A3CC-282B-4DC2-8827-888C12382095}" dt="2023-03-30T13:38:17.348" v="53" actId="1076"/>
      <pc:docMkLst>
        <pc:docMk/>
      </pc:docMkLst>
      <pc:sldChg chg="modSp mod">
        <pc:chgData name="Emilia Maciejewska" userId="c1a1f648-b89a-4f9a-9c90-02e89a07e45a" providerId="ADAL" clId="{1148A3CC-282B-4DC2-8827-888C12382095}" dt="2023-03-30T13:38:17.348" v="53" actId="1076"/>
        <pc:sldMkLst>
          <pc:docMk/>
          <pc:sldMk cId="2740795013" sldId="256"/>
        </pc:sldMkLst>
        <pc:spChg chg="mod">
          <ac:chgData name="Emilia Maciejewska" userId="c1a1f648-b89a-4f9a-9c90-02e89a07e45a" providerId="ADAL" clId="{1148A3CC-282B-4DC2-8827-888C12382095}" dt="2023-03-30T13:38:06.958" v="50" actId="1076"/>
          <ac:spMkLst>
            <pc:docMk/>
            <pc:sldMk cId="2740795013" sldId="256"/>
            <ac:spMk id="4" creationId="{5CD379C9-4AAB-042F-E3E8-4117674A5238}"/>
          </ac:spMkLst>
        </pc:spChg>
        <pc:spChg chg="mod">
          <ac:chgData name="Emilia Maciejewska" userId="c1a1f648-b89a-4f9a-9c90-02e89a07e45a" providerId="ADAL" clId="{1148A3CC-282B-4DC2-8827-888C12382095}" dt="2023-03-30T13:37:52.118" v="46" actId="1076"/>
          <ac:spMkLst>
            <pc:docMk/>
            <pc:sldMk cId="2740795013" sldId="256"/>
            <ac:spMk id="9" creationId="{52EB95C6-50AA-EB4D-B106-E9D972F76C0A}"/>
          </ac:spMkLst>
        </pc:spChg>
        <pc:spChg chg="mod">
          <ac:chgData name="Emilia Maciejewska" userId="c1a1f648-b89a-4f9a-9c90-02e89a07e45a" providerId="ADAL" clId="{1148A3CC-282B-4DC2-8827-888C12382095}" dt="2023-03-30T13:37:47.533" v="45" actId="1076"/>
          <ac:spMkLst>
            <pc:docMk/>
            <pc:sldMk cId="2740795013" sldId="256"/>
            <ac:spMk id="10" creationId="{C3415184-0671-4D51-F3D1-D1B544399FA9}"/>
          </ac:spMkLst>
        </pc:spChg>
        <pc:spChg chg="mod">
          <ac:chgData name="Emilia Maciejewska" userId="c1a1f648-b89a-4f9a-9c90-02e89a07e45a" providerId="ADAL" clId="{1148A3CC-282B-4DC2-8827-888C12382095}" dt="2023-03-30T13:36:49.941" v="32" actId="255"/>
          <ac:spMkLst>
            <pc:docMk/>
            <pc:sldMk cId="2740795013" sldId="256"/>
            <ac:spMk id="11" creationId="{61FAF107-EDBB-1041-3C3E-BB3904F0DDC4}"/>
          </ac:spMkLst>
        </pc:spChg>
        <pc:spChg chg="mod">
          <ac:chgData name="Emilia Maciejewska" userId="c1a1f648-b89a-4f9a-9c90-02e89a07e45a" providerId="ADAL" clId="{1148A3CC-282B-4DC2-8827-888C12382095}" dt="2023-03-30T13:35:53.563" v="24" actId="20577"/>
          <ac:spMkLst>
            <pc:docMk/>
            <pc:sldMk cId="2740795013" sldId="256"/>
            <ac:spMk id="12" creationId="{39ED9CC7-E666-FB57-7F96-B9A3A5DA6708}"/>
          </ac:spMkLst>
        </pc:spChg>
        <pc:spChg chg="mod">
          <ac:chgData name="Emilia Maciejewska" userId="c1a1f648-b89a-4f9a-9c90-02e89a07e45a" providerId="ADAL" clId="{1148A3CC-282B-4DC2-8827-888C12382095}" dt="2023-03-30T13:35:40.412" v="21" actId="20577"/>
          <ac:spMkLst>
            <pc:docMk/>
            <pc:sldMk cId="2740795013" sldId="256"/>
            <ac:spMk id="15" creationId="{9FA2D579-6216-1A52-C2F0-552F0D89EC9A}"/>
          </ac:spMkLst>
        </pc:spChg>
        <pc:spChg chg="mod">
          <ac:chgData name="Emilia Maciejewska" userId="c1a1f648-b89a-4f9a-9c90-02e89a07e45a" providerId="ADAL" clId="{1148A3CC-282B-4DC2-8827-888C12382095}" dt="2023-03-30T13:36:24.732" v="29" actId="6549"/>
          <ac:spMkLst>
            <pc:docMk/>
            <pc:sldMk cId="2740795013" sldId="256"/>
            <ac:spMk id="16" creationId="{317A5FB4-1F8A-7E18-E7EE-A111A63D1D95}"/>
          </ac:spMkLst>
        </pc:spChg>
        <pc:picChg chg="mod">
          <ac:chgData name="Emilia Maciejewska" userId="c1a1f648-b89a-4f9a-9c90-02e89a07e45a" providerId="ADAL" clId="{1148A3CC-282B-4DC2-8827-888C12382095}" dt="2023-03-30T13:38:17.348" v="53" actId="1076"/>
          <ac:picMkLst>
            <pc:docMk/>
            <pc:sldMk cId="2740795013" sldId="256"/>
            <ac:picMk id="6" creationId="{A3E47E2A-2712-043B-2BA7-9B04E1DB264A}"/>
          </ac:picMkLst>
        </pc:picChg>
        <pc:picChg chg="mod">
          <ac:chgData name="Emilia Maciejewska" userId="c1a1f648-b89a-4f9a-9c90-02e89a07e45a" providerId="ADAL" clId="{1148A3CC-282B-4DC2-8827-888C12382095}" dt="2023-03-30T13:38:14.386" v="52" actId="1076"/>
          <ac:picMkLst>
            <pc:docMk/>
            <pc:sldMk cId="2740795013" sldId="256"/>
            <ac:picMk id="22" creationId="{EBA2DFC3-81C2-417A-4D52-99B6E1754D46}"/>
          </ac:picMkLst>
        </pc:picChg>
        <pc:picChg chg="mod">
          <ac:chgData name="Emilia Maciejewska" userId="c1a1f648-b89a-4f9a-9c90-02e89a07e45a" providerId="ADAL" clId="{1148A3CC-282B-4DC2-8827-888C12382095}" dt="2023-03-30T13:36:13.113" v="25" actId="1076"/>
          <ac:picMkLst>
            <pc:docMk/>
            <pc:sldMk cId="2740795013" sldId="256"/>
            <ac:picMk id="30" creationId="{902F2234-FC42-627E-8253-DE8926F14E22}"/>
          </ac:picMkLst>
        </pc:picChg>
        <pc:picChg chg="mod">
          <ac:chgData name="Emilia Maciejewska" userId="c1a1f648-b89a-4f9a-9c90-02e89a07e45a" providerId="ADAL" clId="{1148A3CC-282B-4DC2-8827-888C12382095}" dt="2023-03-30T13:38:10.429" v="51" actId="1076"/>
          <ac:picMkLst>
            <pc:docMk/>
            <pc:sldMk cId="2740795013" sldId="256"/>
            <ac:picMk id="32" creationId="{1527A088-AD17-188B-81DD-FD59E17B613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48011" y="1184197"/>
            <a:ext cx="9288066" cy="2519139"/>
          </a:xfrm>
        </p:spPr>
        <p:txBody>
          <a:bodyPr anchor="b"/>
          <a:lstStyle>
            <a:lvl1pPr algn="ctr">
              <a:defRPr sz="609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8011" y="3800484"/>
            <a:ext cx="9288066" cy="1746982"/>
          </a:xfrm>
        </p:spPr>
        <p:txBody>
          <a:bodyPr/>
          <a:lstStyle>
            <a:lvl1pPr marL="0" indent="0" algn="ctr">
              <a:buNone/>
              <a:defRPr sz="2438"/>
            </a:lvl1pPr>
            <a:lvl2pPr marL="464424" indent="0" algn="ctr">
              <a:buNone/>
              <a:defRPr sz="2032"/>
            </a:lvl2pPr>
            <a:lvl3pPr marL="928848" indent="0" algn="ctr">
              <a:buNone/>
              <a:defRPr sz="1828"/>
            </a:lvl3pPr>
            <a:lvl4pPr marL="1393271" indent="0" algn="ctr">
              <a:buNone/>
              <a:defRPr sz="1625"/>
            </a:lvl4pPr>
            <a:lvl5pPr marL="1857695" indent="0" algn="ctr">
              <a:buNone/>
              <a:defRPr sz="1625"/>
            </a:lvl5pPr>
            <a:lvl6pPr marL="2322119" indent="0" algn="ctr">
              <a:buNone/>
              <a:defRPr sz="1625"/>
            </a:lvl6pPr>
            <a:lvl7pPr marL="2786543" indent="0" algn="ctr">
              <a:buNone/>
              <a:defRPr sz="1625"/>
            </a:lvl7pPr>
            <a:lvl8pPr marL="3250966" indent="0" algn="ctr">
              <a:buNone/>
              <a:defRPr sz="1625"/>
            </a:lvl8pPr>
            <a:lvl9pPr marL="3715390" indent="0" algn="ctr">
              <a:buNone/>
              <a:defRPr sz="1625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7384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1977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62363" y="385241"/>
            <a:ext cx="2670319" cy="613202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1406" y="385241"/>
            <a:ext cx="7856156" cy="613202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8880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7012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956" y="1803932"/>
            <a:ext cx="10681276" cy="3009902"/>
          </a:xfrm>
        </p:spPr>
        <p:txBody>
          <a:bodyPr anchor="b"/>
          <a:lstStyle>
            <a:lvl1pPr>
              <a:defRPr sz="609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956" y="4842309"/>
            <a:ext cx="10681276" cy="1582836"/>
          </a:xfrm>
        </p:spPr>
        <p:txBody>
          <a:bodyPr/>
          <a:lstStyle>
            <a:lvl1pPr marL="0" indent="0">
              <a:buNone/>
              <a:defRPr sz="2438">
                <a:solidFill>
                  <a:schemeClr val="tx1">
                    <a:tint val="75000"/>
                  </a:schemeClr>
                </a:solidFill>
              </a:defRPr>
            </a:lvl1pPr>
            <a:lvl2pPr marL="464424" indent="0">
              <a:buNone/>
              <a:defRPr sz="2032">
                <a:solidFill>
                  <a:schemeClr val="tx1">
                    <a:tint val="75000"/>
                  </a:schemeClr>
                </a:solidFill>
              </a:defRPr>
            </a:lvl2pPr>
            <a:lvl3pPr marL="928848" indent="0">
              <a:buNone/>
              <a:defRPr sz="1828">
                <a:solidFill>
                  <a:schemeClr val="tx1">
                    <a:tint val="75000"/>
                  </a:schemeClr>
                </a:solidFill>
              </a:defRPr>
            </a:lvl3pPr>
            <a:lvl4pPr marL="1393271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4pPr>
            <a:lvl5pPr marL="185769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5pPr>
            <a:lvl6pPr marL="2322119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6pPr>
            <a:lvl7pPr marL="2786543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7pPr>
            <a:lvl8pPr marL="3250966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8pPr>
            <a:lvl9pPr marL="3715390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9051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1406" y="1926204"/>
            <a:ext cx="5263237" cy="45910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9445" y="1926204"/>
            <a:ext cx="5263237" cy="45910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1714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019" y="385241"/>
            <a:ext cx="10681276" cy="13985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020" y="1773783"/>
            <a:ext cx="5239049" cy="869303"/>
          </a:xfrm>
        </p:spPr>
        <p:txBody>
          <a:bodyPr anchor="b"/>
          <a:lstStyle>
            <a:lvl1pPr marL="0" indent="0">
              <a:buNone/>
              <a:defRPr sz="2438" b="1"/>
            </a:lvl1pPr>
            <a:lvl2pPr marL="464424" indent="0">
              <a:buNone/>
              <a:defRPr sz="2032" b="1"/>
            </a:lvl2pPr>
            <a:lvl3pPr marL="928848" indent="0">
              <a:buNone/>
              <a:defRPr sz="1828" b="1"/>
            </a:lvl3pPr>
            <a:lvl4pPr marL="1393271" indent="0">
              <a:buNone/>
              <a:defRPr sz="1625" b="1"/>
            </a:lvl4pPr>
            <a:lvl5pPr marL="1857695" indent="0">
              <a:buNone/>
              <a:defRPr sz="1625" b="1"/>
            </a:lvl5pPr>
            <a:lvl6pPr marL="2322119" indent="0">
              <a:buNone/>
              <a:defRPr sz="1625" b="1"/>
            </a:lvl6pPr>
            <a:lvl7pPr marL="2786543" indent="0">
              <a:buNone/>
              <a:defRPr sz="1625" b="1"/>
            </a:lvl7pPr>
            <a:lvl8pPr marL="3250966" indent="0">
              <a:buNone/>
              <a:defRPr sz="1625" b="1"/>
            </a:lvl8pPr>
            <a:lvl9pPr marL="3715390" indent="0">
              <a:buNone/>
              <a:defRPr sz="162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3020" y="2643086"/>
            <a:ext cx="5239049" cy="38875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445" y="1773783"/>
            <a:ext cx="5264850" cy="869303"/>
          </a:xfrm>
        </p:spPr>
        <p:txBody>
          <a:bodyPr anchor="b"/>
          <a:lstStyle>
            <a:lvl1pPr marL="0" indent="0">
              <a:buNone/>
              <a:defRPr sz="2438" b="1"/>
            </a:lvl1pPr>
            <a:lvl2pPr marL="464424" indent="0">
              <a:buNone/>
              <a:defRPr sz="2032" b="1"/>
            </a:lvl2pPr>
            <a:lvl3pPr marL="928848" indent="0">
              <a:buNone/>
              <a:defRPr sz="1828" b="1"/>
            </a:lvl3pPr>
            <a:lvl4pPr marL="1393271" indent="0">
              <a:buNone/>
              <a:defRPr sz="1625" b="1"/>
            </a:lvl4pPr>
            <a:lvl5pPr marL="1857695" indent="0">
              <a:buNone/>
              <a:defRPr sz="1625" b="1"/>
            </a:lvl5pPr>
            <a:lvl6pPr marL="2322119" indent="0">
              <a:buNone/>
              <a:defRPr sz="1625" b="1"/>
            </a:lvl6pPr>
            <a:lvl7pPr marL="2786543" indent="0">
              <a:buNone/>
              <a:defRPr sz="1625" b="1"/>
            </a:lvl7pPr>
            <a:lvl8pPr marL="3250966" indent="0">
              <a:buNone/>
              <a:defRPr sz="1625" b="1"/>
            </a:lvl8pPr>
            <a:lvl9pPr marL="3715390" indent="0">
              <a:buNone/>
              <a:defRPr sz="162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445" y="2643086"/>
            <a:ext cx="5264850" cy="38875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9771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499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388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020" y="482388"/>
            <a:ext cx="3994190" cy="1688359"/>
          </a:xfrm>
        </p:spPr>
        <p:txBody>
          <a:bodyPr anchor="b"/>
          <a:lstStyle>
            <a:lvl1pPr>
              <a:defRPr sz="325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4850" y="1041825"/>
            <a:ext cx="6269445" cy="5142126"/>
          </a:xfrm>
        </p:spPr>
        <p:txBody>
          <a:bodyPr/>
          <a:lstStyle>
            <a:lvl1pPr>
              <a:defRPr sz="3251"/>
            </a:lvl1pPr>
            <a:lvl2pPr>
              <a:defRPr sz="2844"/>
            </a:lvl2pPr>
            <a:lvl3pPr>
              <a:defRPr sz="2438"/>
            </a:lvl3pPr>
            <a:lvl4pPr>
              <a:defRPr sz="2032"/>
            </a:lvl4pPr>
            <a:lvl5pPr>
              <a:defRPr sz="2032"/>
            </a:lvl5pPr>
            <a:lvl6pPr>
              <a:defRPr sz="2032"/>
            </a:lvl6pPr>
            <a:lvl7pPr>
              <a:defRPr sz="2032"/>
            </a:lvl7pPr>
            <a:lvl8pPr>
              <a:defRPr sz="2032"/>
            </a:lvl8pPr>
            <a:lvl9pPr>
              <a:defRPr sz="203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3020" y="2170748"/>
            <a:ext cx="3994190" cy="4021578"/>
          </a:xfrm>
        </p:spPr>
        <p:txBody>
          <a:bodyPr/>
          <a:lstStyle>
            <a:lvl1pPr marL="0" indent="0">
              <a:buNone/>
              <a:defRPr sz="1625"/>
            </a:lvl1pPr>
            <a:lvl2pPr marL="464424" indent="0">
              <a:buNone/>
              <a:defRPr sz="1422"/>
            </a:lvl2pPr>
            <a:lvl3pPr marL="928848" indent="0">
              <a:buNone/>
              <a:defRPr sz="1219"/>
            </a:lvl3pPr>
            <a:lvl4pPr marL="1393271" indent="0">
              <a:buNone/>
              <a:defRPr sz="1016"/>
            </a:lvl4pPr>
            <a:lvl5pPr marL="1857695" indent="0">
              <a:buNone/>
              <a:defRPr sz="1016"/>
            </a:lvl5pPr>
            <a:lvl6pPr marL="2322119" indent="0">
              <a:buNone/>
              <a:defRPr sz="1016"/>
            </a:lvl6pPr>
            <a:lvl7pPr marL="2786543" indent="0">
              <a:buNone/>
              <a:defRPr sz="1016"/>
            </a:lvl7pPr>
            <a:lvl8pPr marL="3250966" indent="0">
              <a:buNone/>
              <a:defRPr sz="1016"/>
            </a:lvl8pPr>
            <a:lvl9pPr marL="3715390" indent="0">
              <a:buNone/>
              <a:defRPr sz="101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283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020" y="482388"/>
            <a:ext cx="3994190" cy="1688359"/>
          </a:xfrm>
        </p:spPr>
        <p:txBody>
          <a:bodyPr anchor="b"/>
          <a:lstStyle>
            <a:lvl1pPr>
              <a:defRPr sz="325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64850" y="1041825"/>
            <a:ext cx="6269445" cy="5142126"/>
          </a:xfrm>
        </p:spPr>
        <p:txBody>
          <a:bodyPr anchor="t"/>
          <a:lstStyle>
            <a:lvl1pPr marL="0" indent="0">
              <a:buNone/>
              <a:defRPr sz="3251"/>
            </a:lvl1pPr>
            <a:lvl2pPr marL="464424" indent="0">
              <a:buNone/>
              <a:defRPr sz="2844"/>
            </a:lvl2pPr>
            <a:lvl3pPr marL="928848" indent="0">
              <a:buNone/>
              <a:defRPr sz="2438"/>
            </a:lvl3pPr>
            <a:lvl4pPr marL="1393271" indent="0">
              <a:buNone/>
              <a:defRPr sz="2032"/>
            </a:lvl4pPr>
            <a:lvl5pPr marL="1857695" indent="0">
              <a:buNone/>
              <a:defRPr sz="2032"/>
            </a:lvl5pPr>
            <a:lvl6pPr marL="2322119" indent="0">
              <a:buNone/>
              <a:defRPr sz="2032"/>
            </a:lvl6pPr>
            <a:lvl7pPr marL="2786543" indent="0">
              <a:buNone/>
              <a:defRPr sz="2032"/>
            </a:lvl7pPr>
            <a:lvl8pPr marL="3250966" indent="0">
              <a:buNone/>
              <a:defRPr sz="2032"/>
            </a:lvl8pPr>
            <a:lvl9pPr marL="3715390" indent="0">
              <a:buNone/>
              <a:defRPr sz="2032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3020" y="2170748"/>
            <a:ext cx="3994190" cy="4021578"/>
          </a:xfrm>
        </p:spPr>
        <p:txBody>
          <a:bodyPr/>
          <a:lstStyle>
            <a:lvl1pPr marL="0" indent="0">
              <a:buNone/>
              <a:defRPr sz="1625"/>
            </a:lvl1pPr>
            <a:lvl2pPr marL="464424" indent="0">
              <a:buNone/>
              <a:defRPr sz="1422"/>
            </a:lvl2pPr>
            <a:lvl3pPr marL="928848" indent="0">
              <a:buNone/>
              <a:defRPr sz="1219"/>
            </a:lvl3pPr>
            <a:lvl4pPr marL="1393271" indent="0">
              <a:buNone/>
              <a:defRPr sz="1016"/>
            </a:lvl4pPr>
            <a:lvl5pPr marL="1857695" indent="0">
              <a:buNone/>
              <a:defRPr sz="1016"/>
            </a:lvl5pPr>
            <a:lvl6pPr marL="2322119" indent="0">
              <a:buNone/>
              <a:defRPr sz="1016"/>
            </a:lvl6pPr>
            <a:lvl7pPr marL="2786543" indent="0">
              <a:buNone/>
              <a:defRPr sz="1016"/>
            </a:lvl7pPr>
            <a:lvl8pPr marL="3250966" indent="0">
              <a:buNone/>
              <a:defRPr sz="1016"/>
            </a:lvl8pPr>
            <a:lvl9pPr marL="3715390" indent="0">
              <a:buNone/>
              <a:defRPr sz="101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0841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1406" y="385241"/>
            <a:ext cx="10681276" cy="13985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1406" y="1926204"/>
            <a:ext cx="10681276" cy="4591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1406" y="6706538"/>
            <a:ext cx="2786420" cy="38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1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8EAA92-0A8E-4555-BBE4-A83FC1D09273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02229" y="6706538"/>
            <a:ext cx="4179630" cy="38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1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46262" y="6706538"/>
            <a:ext cx="2786420" cy="38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1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9650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28848" rtl="0" eaLnBrk="1" latinLnBrk="0" hangingPunct="1">
        <a:lnSpc>
          <a:spcPct val="90000"/>
        </a:lnSpc>
        <a:spcBef>
          <a:spcPct val="0"/>
        </a:spcBef>
        <a:buNone/>
        <a:defRPr sz="44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2212" indent="-232212" algn="l" defTabSz="928848" rtl="0" eaLnBrk="1" latinLnBrk="0" hangingPunct="1">
        <a:lnSpc>
          <a:spcPct val="90000"/>
        </a:lnSpc>
        <a:spcBef>
          <a:spcPts val="1016"/>
        </a:spcBef>
        <a:buFont typeface="Arial" panose="020B0604020202020204" pitchFamily="34" charset="0"/>
        <a:buChar char="•"/>
        <a:defRPr sz="2844" kern="1200">
          <a:solidFill>
            <a:schemeClr val="tx1"/>
          </a:solidFill>
          <a:latin typeface="+mn-lt"/>
          <a:ea typeface="+mn-ea"/>
          <a:cs typeface="+mn-cs"/>
        </a:defRPr>
      </a:lvl1pPr>
      <a:lvl2pPr marL="696636" indent="-232212" algn="l" defTabSz="928848" rtl="0" eaLnBrk="1" latinLnBrk="0" hangingPunct="1">
        <a:lnSpc>
          <a:spcPct val="90000"/>
        </a:lnSpc>
        <a:spcBef>
          <a:spcPts val="508"/>
        </a:spcBef>
        <a:buFont typeface="Arial" panose="020B0604020202020204" pitchFamily="34" charset="0"/>
        <a:buChar char="•"/>
        <a:defRPr sz="2438" kern="1200">
          <a:solidFill>
            <a:schemeClr val="tx1"/>
          </a:solidFill>
          <a:latin typeface="+mn-lt"/>
          <a:ea typeface="+mn-ea"/>
          <a:cs typeface="+mn-cs"/>
        </a:defRPr>
      </a:lvl2pPr>
      <a:lvl3pPr marL="1161059" indent="-232212" algn="l" defTabSz="928848" rtl="0" eaLnBrk="1" latinLnBrk="0" hangingPunct="1">
        <a:lnSpc>
          <a:spcPct val="90000"/>
        </a:lnSpc>
        <a:spcBef>
          <a:spcPts val="508"/>
        </a:spcBef>
        <a:buFont typeface="Arial" panose="020B0604020202020204" pitchFamily="34" charset="0"/>
        <a:buChar char="•"/>
        <a:defRPr sz="2032" kern="1200">
          <a:solidFill>
            <a:schemeClr val="tx1"/>
          </a:solidFill>
          <a:latin typeface="+mn-lt"/>
          <a:ea typeface="+mn-ea"/>
          <a:cs typeface="+mn-cs"/>
        </a:defRPr>
      </a:lvl3pPr>
      <a:lvl4pPr marL="1625483" indent="-232212" algn="l" defTabSz="928848" rtl="0" eaLnBrk="1" latinLnBrk="0" hangingPunct="1">
        <a:lnSpc>
          <a:spcPct val="90000"/>
        </a:lnSpc>
        <a:spcBef>
          <a:spcPts val="508"/>
        </a:spcBef>
        <a:buFont typeface="Arial" panose="020B0604020202020204" pitchFamily="34" charset="0"/>
        <a:buChar char="•"/>
        <a:defRPr sz="1828" kern="1200">
          <a:solidFill>
            <a:schemeClr val="tx1"/>
          </a:solidFill>
          <a:latin typeface="+mn-lt"/>
          <a:ea typeface="+mn-ea"/>
          <a:cs typeface="+mn-cs"/>
        </a:defRPr>
      </a:lvl4pPr>
      <a:lvl5pPr marL="2089907" indent="-232212" algn="l" defTabSz="928848" rtl="0" eaLnBrk="1" latinLnBrk="0" hangingPunct="1">
        <a:lnSpc>
          <a:spcPct val="90000"/>
        </a:lnSpc>
        <a:spcBef>
          <a:spcPts val="508"/>
        </a:spcBef>
        <a:buFont typeface="Arial" panose="020B0604020202020204" pitchFamily="34" charset="0"/>
        <a:buChar char="•"/>
        <a:defRPr sz="1828" kern="1200">
          <a:solidFill>
            <a:schemeClr val="tx1"/>
          </a:solidFill>
          <a:latin typeface="+mn-lt"/>
          <a:ea typeface="+mn-ea"/>
          <a:cs typeface="+mn-cs"/>
        </a:defRPr>
      </a:lvl5pPr>
      <a:lvl6pPr marL="2554331" indent="-232212" algn="l" defTabSz="928848" rtl="0" eaLnBrk="1" latinLnBrk="0" hangingPunct="1">
        <a:lnSpc>
          <a:spcPct val="90000"/>
        </a:lnSpc>
        <a:spcBef>
          <a:spcPts val="508"/>
        </a:spcBef>
        <a:buFont typeface="Arial" panose="020B0604020202020204" pitchFamily="34" charset="0"/>
        <a:buChar char="•"/>
        <a:defRPr sz="1828" kern="1200">
          <a:solidFill>
            <a:schemeClr val="tx1"/>
          </a:solidFill>
          <a:latin typeface="+mn-lt"/>
          <a:ea typeface="+mn-ea"/>
          <a:cs typeface="+mn-cs"/>
        </a:defRPr>
      </a:lvl6pPr>
      <a:lvl7pPr marL="3018754" indent="-232212" algn="l" defTabSz="928848" rtl="0" eaLnBrk="1" latinLnBrk="0" hangingPunct="1">
        <a:lnSpc>
          <a:spcPct val="90000"/>
        </a:lnSpc>
        <a:spcBef>
          <a:spcPts val="508"/>
        </a:spcBef>
        <a:buFont typeface="Arial" panose="020B0604020202020204" pitchFamily="34" charset="0"/>
        <a:buChar char="•"/>
        <a:defRPr sz="1828" kern="1200">
          <a:solidFill>
            <a:schemeClr val="tx1"/>
          </a:solidFill>
          <a:latin typeface="+mn-lt"/>
          <a:ea typeface="+mn-ea"/>
          <a:cs typeface="+mn-cs"/>
        </a:defRPr>
      </a:lvl7pPr>
      <a:lvl8pPr marL="3483178" indent="-232212" algn="l" defTabSz="928848" rtl="0" eaLnBrk="1" latinLnBrk="0" hangingPunct="1">
        <a:lnSpc>
          <a:spcPct val="90000"/>
        </a:lnSpc>
        <a:spcBef>
          <a:spcPts val="508"/>
        </a:spcBef>
        <a:buFont typeface="Arial" panose="020B0604020202020204" pitchFamily="34" charset="0"/>
        <a:buChar char="•"/>
        <a:defRPr sz="1828" kern="1200">
          <a:solidFill>
            <a:schemeClr val="tx1"/>
          </a:solidFill>
          <a:latin typeface="+mn-lt"/>
          <a:ea typeface="+mn-ea"/>
          <a:cs typeface="+mn-cs"/>
        </a:defRPr>
      </a:lvl8pPr>
      <a:lvl9pPr marL="3947602" indent="-232212" algn="l" defTabSz="928848" rtl="0" eaLnBrk="1" latinLnBrk="0" hangingPunct="1">
        <a:lnSpc>
          <a:spcPct val="90000"/>
        </a:lnSpc>
        <a:spcBef>
          <a:spcPts val="508"/>
        </a:spcBef>
        <a:buFont typeface="Arial" panose="020B0604020202020204" pitchFamily="34" charset="0"/>
        <a:buChar char="•"/>
        <a:defRPr sz="182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1pPr>
      <a:lvl2pPr marL="464424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2pPr>
      <a:lvl3pPr marL="928848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3pPr>
      <a:lvl4pPr marL="1393271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4pPr>
      <a:lvl5pPr marL="1857695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5pPr>
      <a:lvl6pPr marL="2322119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6pPr>
      <a:lvl7pPr marL="2786543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7pPr>
      <a:lvl8pPr marL="3250966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8pPr>
      <a:lvl9pPr marL="3715390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CD379C9-4AAB-042F-E3E8-4117674A5238}"/>
              </a:ext>
            </a:extLst>
          </p:cNvPr>
          <p:cNvSpPr txBox="1"/>
          <p:nvPr/>
        </p:nvSpPr>
        <p:spPr>
          <a:xfrm>
            <a:off x="53753" y="93031"/>
            <a:ext cx="3957816" cy="261610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/>
              <a:t>Age</a:t>
            </a:r>
          </a:p>
          <a:p>
            <a:endParaRPr lang="en-GB" b="1" dirty="0"/>
          </a:p>
          <a:p>
            <a:r>
              <a:rPr lang="en-GB" sz="1600" dirty="0"/>
              <a:t>Literacy - </a:t>
            </a:r>
            <a:r>
              <a:rPr lang="en-GB" sz="16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Bodies Are Cool</a:t>
            </a:r>
            <a:r>
              <a:rPr lang="en-GB" sz="1600" dirty="0"/>
              <a:t> – Reading Tree Spine story</a:t>
            </a:r>
          </a:p>
          <a:p>
            <a:r>
              <a:rPr lang="en-GB" sz="1600" dirty="0"/>
              <a:t>Science – David Attenborough, Queen Elizabeth II</a:t>
            </a:r>
          </a:p>
          <a:p>
            <a:r>
              <a:rPr lang="en-GB" sz="1600" dirty="0"/>
              <a:t>Theme - </a:t>
            </a:r>
            <a:r>
              <a:rPr lang="en-GB" sz="16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Exploring our families </a:t>
            </a:r>
            <a:endParaRPr lang="en-GB" sz="1600" dirty="0"/>
          </a:p>
          <a:p>
            <a:r>
              <a:rPr lang="en-GB" sz="1600" dirty="0"/>
              <a:t>Art – </a:t>
            </a:r>
            <a:r>
              <a:rPr lang="en-GB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George Seurat painter</a:t>
            </a:r>
            <a:r>
              <a:rPr lang="en-GB" sz="1600" dirty="0"/>
              <a:t> (deceased)</a:t>
            </a:r>
          </a:p>
          <a:p>
            <a:r>
              <a:rPr lang="en-GB" sz="1600" dirty="0"/>
              <a:t>Transition – growing up</a:t>
            </a:r>
          </a:p>
          <a:p>
            <a:r>
              <a:rPr lang="en-GB" sz="1600" dirty="0"/>
              <a:t>Learning Environment – small world figurines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E47E2A-2712-043B-2BA7-9B04E1DB26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6037" y="98406"/>
            <a:ext cx="578919" cy="47685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2EB95C6-50AA-EB4D-B106-E9D972F76C0A}"/>
              </a:ext>
            </a:extLst>
          </p:cNvPr>
          <p:cNvSpPr txBox="1"/>
          <p:nvPr/>
        </p:nvSpPr>
        <p:spPr>
          <a:xfrm>
            <a:off x="68085" y="2772248"/>
            <a:ext cx="3957816" cy="233910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/>
              <a:t>Race</a:t>
            </a:r>
          </a:p>
          <a:p>
            <a:r>
              <a:rPr lang="en-GB" sz="1600" dirty="0"/>
              <a:t>Black history month – Hair Love </a:t>
            </a:r>
          </a:p>
          <a:p>
            <a:r>
              <a:rPr lang="en-GB" sz="1600" dirty="0"/>
              <a:t>Literacy – Ready Steady Mo!</a:t>
            </a:r>
          </a:p>
          <a:p>
            <a:r>
              <a:rPr lang="en-GB" sz="1600" dirty="0"/>
              <a:t>Hooray Fish - Reading Tree Spine story</a:t>
            </a:r>
          </a:p>
          <a:p>
            <a:r>
              <a:rPr lang="en-GB" sz="1600" dirty="0"/>
              <a:t>Geography – compare living in the UK and Arctic</a:t>
            </a:r>
          </a:p>
          <a:p>
            <a:r>
              <a:rPr lang="en-GB" sz="1600" dirty="0"/>
              <a:t>Chinese New Year</a:t>
            </a:r>
          </a:p>
          <a:p>
            <a:r>
              <a:rPr lang="en-GB" sz="1600" dirty="0"/>
              <a:t>Learning Environment – figurines, books, photos.</a:t>
            </a:r>
            <a:endParaRPr lang="en-GB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415184-0671-4D51-F3D1-D1B544399FA9}"/>
              </a:ext>
            </a:extLst>
          </p:cNvPr>
          <p:cNvSpPr txBox="1"/>
          <p:nvPr/>
        </p:nvSpPr>
        <p:spPr>
          <a:xfrm>
            <a:off x="68085" y="5236976"/>
            <a:ext cx="3957816" cy="169277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/>
              <a:t>Pregnancy/maternity</a:t>
            </a:r>
          </a:p>
          <a:p>
            <a:endParaRPr lang="en-GB" b="1" dirty="0"/>
          </a:p>
          <a:p>
            <a:r>
              <a:rPr lang="en-GB" sz="1600" dirty="0"/>
              <a:t>Theme – life cycles, animals including humans</a:t>
            </a:r>
          </a:p>
          <a:p>
            <a:r>
              <a:rPr lang="en-GB" sz="1600" dirty="0"/>
              <a:t>Learning Environment – figurines, books, photos.</a:t>
            </a:r>
          </a:p>
          <a:p>
            <a:endParaRPr lang="en-GB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FAF107-EDBB-1041-3C3E-BB3904F0DDC4}"/>
              </a:ext>
            </a:extLst>
          </p:cNvPr>
          <p:cNvSpPr txBox="1"/>
          <p:nvPr/>
        </p:nvSpPr>
        <p:spPr>
          <a:xfrm>
            <a:off x="4213136" y="26474"/>
            <a:ext cx="3957816" cy="236988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/>
              <a:t>Disability</a:t>
            </a:r>
          </a:p>
          <a:p>
            <a:endParaRPr lang="en-GB" b="1" dirty="0"/>
          </a:p>
          <a:p>
            <a:r>
              <a:rPr lang="en-GB" sz="1600" dirty="0"/>
              <a:t>Literacy – The Same but Different - Reading Tree Spine story</a:t>
            </a:r>
          </a:p>
          <a:p>
            <a:r>
              <a:rPr lang="en-GB" sz="1600" dirty="0"/>
              <a:t>Red Nose Day – awareness of diverse disabilities</a:t>
            </a:r>
          </a:p>
          <a:p>
            <a:r>
              <a:rPr lang="en-GB" sz="1600" dirty="0"/>
              <a:t>Children in Need Day</a:t>
            </a:r>
          </a:p>
          <a:p>
            <a:r>
              <a:rPr lang="en-GB" sz="1600" dirty="0"/>
              <a:t>Learning Environment – figurines in small world area.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ED9CC7-E666-FB57-7F96-B9A3A5DA6708}"/>
              </a:ext>
            </a:extLst>
          </p:cNvPr>
          <p:cNvSpPr txBox="1"/>
          <p:nvPr/>
        </p:nvSpPr>
        <p:spPr>
          <a:xfrm>
            <a:off x="4200436" y="4260744"/>
            <a:ext cx="3957816" cy="135421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/>
              <a:t>Religion or belief</a:t>
            </a:r>
          </a:p>
          <a:p>
            <a:r>
              <a:rPr lang="en-GB" sz="1600" dirty="0"/>
              <a:t>Ramadan and Eid</a:t>
            </a:r>
          </a:p>
          <a:p>
            <a:r>
              <a:rPr lang="en-GB" sz="1600" dirty="0"/>
              <a:t>Christmas and Easter, Diwali</a:t>
            </a:r>
          </a:p>
          <a:p>
            <a:r>
              <a:rPr lang="en-GB" sz="1600" dirty="0"/>
              <a:t>Theme – Who Am I?</a:t>
            </a:r>
          </a:p>
          <a:p>
            <a:r>
              <a:rPr lang="en-GB" sz="1600" dirty="0"/>
              <a:t>Learning Environment - artefacts for 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FF5436-D8F4-7F4E-C22E-99045487B00E}"/>
              </a:ext>
            </a:extLst>
          </p:cNvPr>
          <p:cNvSpPr txBox="1"/>
          <p:nvPr/>
        </p:nvSpPr>
        <p:spPr>
          <a:xfrm>
            <a:off x="4200436" y="6048199"/>
            <a:ext cx="3957816" cy="86177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/>
              <a:t>Sexual orientation</a:t>
            </a:r>
          </a:p>
          <a:p>
            <a:r>
              <a:rPr lang="en-GB" sz="1600" dirty="0"/>
              <a:t>Literacy – Different Families, </a:t>
            </a:r>
          </a:p>
          <a:p>
            <a:r>
              <a:rPr lang="en-GB" sz="1600" dirty="0"/>
              <a:t>The Family Book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475B6B3-ED12-B549-E1C0-D46663C7B869}"/>
              </a:ext>
            </a:extLst>
          </p:cNvPr>
          <p:cNvSpPr txBox="1"/>
          <p:nvPr/>
        </p:nvSpPr>
        <p:spPr>
          <a:xfrm>
            <a:off x="8426272" y="26474"/>
            <a:ext cx="3957816" cy="221599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/>
              <a:t>Gender reassignment</a:t>
            </a:r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A2D579-6216-1A52-C2F0-552F0D89EC9A}"/>
              </a:ext>
            </a:extLst>
          </p:cNvPr>
          <p:cNvSpPr txBox="1"/>
          <p:nvPr/>
        </p:nvSpPr>
        <p:spPr>
          <a:xfrm>
            <a:off x="8426272" y="2506234"/>
            <a:ext cx="3957816" cy="215443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/>
              <a:t>Marriage and civil partnership</a:t>
            </a:r>
          </a:p>
          <a:p>
            <a:r>
              <a:rPr lang="en-GB" sz="1600" dirty="0"/>
              <a:t>PSHE – growing up</a:t>
            </a:r>
          </a:p>
          <a:p>
            <a:r>
              <a:rPr lang="en-GB" sz="1600" dirty="0"/>
              <a:t>Theme – The Family Book</a:t>
            </a:r>
          </a:p>
          <a:p>
            <a:r>
              <a:rPr lang="en-GB" sz="1600" dirty="0"/>
              <a:t>Learning Environment – family photos displayed in the classroom.</a:t>
            </a:r>
          </a:p>
          <a:p>
            <a:endParaRPr lang="en-GB" sz="1600" dirty="0"/>
          </a:p>
          <a:p>
            <a:endParaRPr lang="en-GB" sz="1600" dirty="0"/>
          </a:p>
          <a:p>
            <a:endParaRPr lang="en-GB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17A5FB4-1F8A-7E18-E7EE-A111A63D1D95}"/>
              </a:ext>
            </a:extLst>
          </p:cNvPr>
          <p:cNvSpPr txBox="1"/>
          <p:nvPr/>
        </p:nvSpPr>
        <p:spPr>
          <a:xfrm>
            <a:off x="8408989" y="5308587"/>
            <a:ext cx="3957816" cy="135421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/>
              <a:t>Sex</a:t>
            </a:r>
          </a:p>
          <a:p>
            <a:r>
              <a:rPr lang="en-GB" sz="1600" dirty="0"/>
              <a:t>Learning Environment</a:t>
            </a:r>
          </a:p>
          <a:p>
            <a:r>
              <a:rPr lang="en-GB" sz="1600" dirty="0"/>
              <a:t>Literacy - </a:t>
            </a:r>
            <a:r>
              <a:rPr lang="en-GB" sz="16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Bodies Are Cool</a:t>
            </a:r>
            <a:endParaRPr lang="en-GB" sz="1600" dirty="0"/>
          </a:p>
          <a:p>
            <a:r>
              <a:rPr lang="en-GB" sz="1600" dirty="0"/>
              <a:t>Theme – Who </a:t>
            </a:r>
            <a:r>
              <a:rPr lang="en-GB" sz="1600"/>
              <a:t>Am I?</a:t>
            </a:r>
            <a:endParaRPr lang="en-GB" sz="1600" dirty="0"/>
          </a:p>
          <a:p>
            <a:r>
              <a:rPr lang="en-GB" sz="1600" dirty="0"/>
              <a:t>Anti-bullying week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D8DBC27-65CE-0CC2-55E2-36461D42E0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4449" y="71940"/>
            <a:ext cx="594315" cy="47685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5EE3227-7E9C-A93E-29EB-ABDB8BD762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7232" y="71939"/>
            <a:ext cx="578919" cy="47685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BA2DFC3-81C2-417A-4D52-99B6E1754D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0390" y="2810442"/>
            <a:ext cx="578919" cy="47685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33B70A6-0473-8B4D-CC3B-EC93C7BB7B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19007" y="4312593"/>
            <a:ext cx="567249" cy="47242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37825A6-2C4C-A390-CA05-09510DCA57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46486" y="2560652"/>
            <a:ext cx="620086" cy="47685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510D82D-A25C-B492-0893-FD3D765065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97493" y="6098695"/>
            <a:ext cx="578919" cy="47685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02F2234-FC42-627E-8253-DE8926F14E2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827559" y="5308587"/>
            <a:ext cx="539244" cy="43735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527A088-AD17-188B-81DD-FD59E17B613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85225" y="5288836"/>
            <a:ext cx="564474" cy="47685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769244A-BDD2-7F54-7342-3093BE256675}"/>
              </a:ext>
            </a:extLst>
          </p:cNvPr>
          <p:cNvSpPr txBox="1"/>
          <p:nvPr/>
        </p:nvSpPr>
        <p:spPr>
          <a:xfrm>
            <a:off x="4213136" y="2552593"/>
            <a:ext cx="3957816" cy="144655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How and where do we embed the protected characteristics in Nursery?</a:t>
            </a:r>
            <a:endParaRPr lang="en-GB" sz="2000" dirty="0"/>
          </a:p>
          <a:p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7407950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78BB1C22760264EB86B4EF775A0DBF7" ma:contentTypeVersion="16" ma:contentTypeDescription="Create a new document." ma:contentTypeScope="" ma:versionID="acaff1ee036afb6986ea11200cb7781a">
  <xsd:schema xmlns:xsd="http://www.w3.org/2001/XMLSchema" xmlns:xs="http://www.w3.org/2001/XMLSchema" xmlns:p="http://schemas.microsoft.com/office/2006/metadata/properties" xmlns:ns2="7511e1fd-023a-490f-8985-14b2151628ef" xmlns:ns3="8d5c49a6-4b27-4595-80b2-536aa6e90c9f" targetNamespace="http://schemas.microsoft.com/office/2006/metadata/properties" ma:root="true" ma:fieldsID="1b28e7babc1d4f32f61ece357da5e2e2" ns2:_="" ns3:_="">
    <xsd:import namespace="7511e1fd-023a-490f-8985-14b2151628ef"/>
    <xsd:import namespace="8d5c49a6-4b27-4595-80b2-536aa6e90c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11e1fd-023a-490f-8985-14b2151628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3dede57-465c-4846-ac19-a7844b6230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5c49a6-4b27-4595-80b2-536aa6e90c9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96cf9bb-a302-474f-99aa-a7b526cd524d}" ma:internalName="TaxCatchAll" ma:showField="CatchAllData" ma:web="8d5c49a6-4b27-4595-80b2-536aa6e90c9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d5c49a6-4b27-4595-80b2-536aa6e90c9f" xsi:nil="true"/>
    <lcf76f155ced4ddcb4097134ff3c332f xmlns="7511e1fd-023a-490f-8985-14b2151628e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091FEBE-1BE3-49C9-8B02-AA569D427B3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FA80F94-B161-48D3-A895-31B0111A022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11e1fd-023a-490f-8985-14b2151628ef"/>
    <ds:schemaRef ds:uri="8d5c49a6-4b27-4595-80b2-536aa6e90c9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F937EBF-EAEB-4A63-AA68-FCD4BB9AF343}">
  <ds:schemaRefs>
    <ds:schemaRef ds:uri="http://schemas.microsoft.com/office/2006/metadata/properties"/>
    <ds:schemaRef ds:uri="http://schemas.microsoft.com/office/infopath/2007/PartnerControls"/>
    <ds:schemaRef ds:uri="8d5c49a6-4b27-4595-80b2-536aa6e90c9f"/>
    <ds:schemaRef ds:uri="7511e1fd-023a-490f-8985-14b2151628e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222</Words>
  <Application>Microsoft Office PowerPoint</Application>
  <PresentationFormat>Custom</PresentationFormat>
  <Paragraphs>49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Catherine Nicholson</dc:creator>
  <cp:lastModifiedBy>Catherine</cp:lastModifiedBy>
  <cp:revision>2</cp:revision>
  <dcterms:created xsi:type="dcterms:W3CDTF">2023-02-07T09:34:38Z</dcterms:created>
  <dcterms:modified xsi:type="dcterms:W3CDTF">2023-11-12T06:58:57Z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0x010100A78BB1C22760264EB86B4EF775A0DBF7</vt:lpwstr>
  </property>
  <property fmtid="{D5CDD505-2E9C-101B-9397-08002B2CF9AE}" pid="3" name="MediaServiceImageTags">
    <vt:lpwstr/>
  </property>
</Properties>
</file>