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9" d="100"/>
          <a:sy n="99" d="100"/>
        </p:scale>
        <p:origin x="6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Yates" userId="554647b0-69d6-46ef-9d50-efc72f575f58" providerId="ADAL" clId="{B458BDAE-46DF-4F9E-8350-2ED48A696509}"/>
    <pc:docChg chg="modSld">
      <pc:chgData name="Rachel Yates" userId="554647b0-69d6-46ef-9d50-efc72f575f58" providerId="ADAL" clId="{B458BDAE-46DF-4F9E-8350-2ED48A696509}" dt="2023-09-18T12:46:07.141" v="1" actId="20577"/>
      <pc:docMkLst>
        <pc:docMk/>
      </pc:docMkLst>
      <pc:sldChg chg="modSp mod">
        <pc:chgData name="Rachel Yates" userId="554647b0-69d6-46ef-9d50-efc72f575f58" providerId="ADAL" clId="{B458BDAE-46DF-4F9E-8350-2ED48A696509}" dt="2023-09-18T12:46:07.141" v="1" actId="20577"/>
        <pc:sldMkLst>
          <pc:docMk/>
          <pc:sldMk cId="3929705136" sldId="256"/>
        </pc:sldMkLst>
        <pc:spChg chg="mod">
          <ac:chgData name="Rachel Yates" userId="554647b0-69d6-46ef-9d50-efc72f575f58" providerId="ADAL" clId="{B458BDAE-46DF-4F9E-8350-2ED48A696509}" dt="2023-09-18T12:46:07.141" v="1" actId="20577"/>
          <ac:spMkLst>
            <pc:docMk/>
            <pc:sldMk cId="3929705136" sldId="256"/>
            <ac:spMk id="10" creationId="{11C61B9E-1E19-EE78-C454-2C2125EFA7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4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73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43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94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41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98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75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26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341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0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39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F895E-7EE0-4E3A-9BFF-9CD2770C49EF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B7FE-C262-4C6B-853C-F90DFD603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63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E680EC0E-9AC9-3B0A-017A-C8908C8FD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286" y="3168962"/>
            <a:ext cx="2722563" cy="2255838"/>
          </a:xfrm>
          <a:prstGeom prst="roundRect">
            <a:avLst>
              <a:gd name="adj" fmla="val 10000"/>
            </a:avLst>
          </a:prstGeom>
          <a:solidFill>
            <a:srgbClr val="EBEB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0288D75C-320C-1752-BD90-39D608EEC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3774" y="4790550"/>
            <a:ext cx="2511425" cy="6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  <a:latin typeface="Comic Sans MS" panose="030F0702030302020204" pitchFamily="66" charset="0"/>
              </a:rPr>
              <a:t>01332 272249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  <a:latin typeface="Comic Sans MS" panose="030F0702030302020204" pitchFamily="66" charset="0"/>
              </a:rPr>
              <a:t>admin@hardwick.derby.sch.uk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666B5C44-6555-A694-1F2D-DE41961CE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0024" y="3396814"/>
            <a:ext cx="16224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  <a:latin typeface="Comic Sans MS" panose="030F0702030302020204" pitchFamily="66" charset="0"/>
              </a:rPr>
              <a:t>Hardwick Primary School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3976C862-9713-0C86-7A56-0406051B6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54292"/>
            <a:ext cx="291128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C</a:t>
            </a:r>
            <a:r>
              <a:rPr lang="en-US" altLang="en-US" sz="105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aring </a:t>
            </a:r>
            <a:r>
              <a:rPr lang="en-US" altLang="en-US" sz="2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A</a:t>
            </a:r>
            <a:r>
              <a:rPr lang="en-US" altLang="en-US" sz="105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chieving </a:t>
            </a:r>
            <a:r>
              <a:rPr lang="en-US" altLang="en-US" sz="2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R</a:t>
            </a:r>
            <a:r>
              <a:rPr lang="en-US" altLang="en-US" sz="105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espectful </a:t>
            </a:r>
            <a:r>
              <a:rPr lang="en-US" altLang="en-US" sz="2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E</a:t>
            </a:r>
            <a:r>
              <a:rPr lang="en-US" altLang="en-US" sz="105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xciting 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C79FE763-88D7-7398-27CA-3AF983873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187" y="1728225"/>
            <a:ext cx="248285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85C0"/>
                </a:solidFill>
                <a:latin typeface="Arial Rounded MT Bold" panose="020F0704030504030204" pitchFamily="34" charset="0"/>
              </a:rPr>
              <a:t>Breakfast  Club 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08B7E693-9F12-6E2D-EFF9-2670F2F1E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43" y="5020269"/>
            <a:ext cx="846138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FD564F3-B17B-B6FF-7942-8C523539C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1934" y="5412503"/>
            <a:ext cx="1292225" cy="115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F50B02DA-A3B3-2E00-EFEF-07F03BA37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929">
            <a:off x="6472567" y="5578595"/>
            <a:ext cx="1243012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3">
            <a:extLst>
              <a:ext uri="{FF2B5EF4-FFF2-40B4-BE49-F238E27FC236}">
                <a16:creationId xmlns:a16="http://schemas.microsoft.com/office/drawing/2014/main" id="{D1AA7F65-6E50-4AAB-9E15-01B497C92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2349" y="6394787"/>
            <a:ext cx="2763837" cy="4286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900" b="1" dirty="0">
                <a:solidFill>
                  <a:srgbClr val="1F497D"/>
                </a:solidFill>
                <a:latin typeface="Kristen ITC" panose="03050502040202030202" pitchFamily="66" charset="0"/>
              </a:rPr>
              <a:t>The Rainbow Room… making days brighter!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11C61B9E-1E19-EE78-C454-2C2125EFA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6965" y="198379"/>
            <a:ext cx="2959221" cy="284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We open at 8:00am every weekday during term time. You can drop your child/children off at the school office between 8:00am </a:t>
            </a:r>
            <a:r>
              <a:rPr lang="en-GB" altLang="en-US" sz="1200">
                <a:solidFill>
                  <a:srgbClr val="000000"/>
                </a:solidFill>
                <a:latin typeface="Comic Sans MS" panose="030F0702030302020204" pitchFamily="66" charset="0"/>
              </a:rPr>
              <a:t>and 8:25am </a:t>
            </a:r>
            <a:r>
              <a:rPr lang="en-GB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where they will be greeted by a member of staff.</a:t>
            </a:r>
            <a:endParaRPr lang="en-US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US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We provide a warm delicious breakfast; Toast with a selection of spreads (different </a:t>
            </a:r>
            <a:r>
              <a:rPr lang="en-US" altLang="en-US" sz="12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flavoured</a:t>
            </a:r>
            <a:r>
              <a:rPr lang="en-US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 jams, marmalade and butter), Porridge, Beans and Quorn sausage (vegetarian) We also provide a selection of cereals, squash, milk and water and a selection of fruit.</a:t>
            </a:r>
          </a:p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US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We hope to see you there!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D70B8F3E-974A-DC72-41F7-3048060C5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255" y="3179703"/>
            <a:ext cx="2546715" cy="229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Our FREE Breakfast Club offers a safe, calming and welcoming start to the day for all children from Reception class to Year 6. Come and join us for a nutritious breakfast and take part in the various games, activities and sports on offer!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1037" name="Picture 13" descr="Breakfast Club - Dundry Primary School">
            <a:extLst>
              <a:ext uri="{FF2B5EF4-FFF2-40B4-BE49-F238E27FC236}">
                <a16:creationId xmlns:a16="http://schemas.microsoft.com/office/drawing/2014/main" id="{5EAAACEA-6C53-CD71-CC0F-73063428E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12" y="0"/>
            <a:ext cx="26670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>
            <a:extLst>
              <a:ext uri="{FF2B5EF4-FFF2-40B4-BE49-F238E27FC236}">
                <a16:creationId xmlns:a16="http://schemas.microsoft.com/office/drawing/2014/main" id="{4EC78DB0-6435-463D-1841-94AB65008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2284" y="845330"/>
            <a:ext cx="2863849" cy="33416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Sassoon Penpals" charset="0"/>
              </a:rPr>
              <a:t> </a:t>
            </a:r>
            <a:r>
              <a:rPr lang="en-US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Hardwick Primary School offers an informal and friendly space, allowing children a choice as to how they start the day: some children like to wake up slowly, others prefer to get on and play. The club provides for both, quiet spaces and a free play area, as well as more structured activities. Play rather than education, is at the heart of the club. </a:t>
            </a:r>
          </a:p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US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Each morning, a nutritious breakfast is provided. The children are encouraged to help themselves, sit down and talk together and then tidy up their dishes. </a:t>
            </a: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GB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GB" altLang="en-US" sz="10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1400" dirty="0">
              <a:solidFill>
                <a:srgbClr val="000000"/>
              </a:solidFill>
              <a:latin typeface="Sassoon Penpals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9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1000"/>
              </a:spcAft>
            </a:pPr>
            <a:endParaRPr lang="en-US" altLang="en-US" sz="9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B5B23D1C-D585-52D4-BAE2-58AB8D78D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62" y="107143"/>
            <a:ext cx="2301875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>
                <a:solidFill>
                  <a:srgbClr val="0085C0"/>
                </a:solidFill>
                <a:latin typeface="Comic Sans MS" panose="030F0702030302020204" pitchFamily="66" charset="0"/>
              </a:rPr>
              <a:t>How does it work at Hardwick?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A8DDD34C-6102-CEB4-9C36-54F2197BA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2284" y="3780464"/>
            <a:ext cx="2863850" cy="187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US" altLang="en-US" sz="1600" dirty="0">
                <a:solidFill>
                  <a:srgbClr val="0085C0"/>
                </a:solidFill>
                <a:latin typeface="Comic Sans MS" panose="030F0702030302020204" pitchFamily="66" charset="0"/>
              </a:rPr>
              <a:t>Benefits of Breakfast Club</a:t>
            </a:r>
          </a:p>
          <a:p>
            <a:pPr algn="ctr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Comic Sans MS" panose="030F0702030302020204" pitchFamily="66" charset="0"/>
              </a:rPr>
              <a:t>Breakfast Club helps children access a healthy and nutritious meal, it enables children to make new friends and it encourages children to arrive at school on time! Come and join us and bring a friend!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5" name="Text Box 17">
            <a:extLst>
              <a:ext uri="{FF2B5EF4-FFF2-40B4-BE49-F238E27FC236}">
                <a16:creationId xmlns:a16="http://schemas.microsoft.com/office/drawing/2014/main" id="{26B281B6-AEE7-065B-545D-FD9AC7404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2349" y="4091300"/>
            <a:ext cx="2511425" cy="6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Dover Street, Derby,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DE23 6QP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05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5807df-3334-4af4-a6c8-c4c95506d67e" xsi:nil="true"/>
    <TeamsChannelId xmlns="b88e81b1-3437-4324-9bb1-cac244ca66e0" xsi:nil="true"/>
    <IsNotebookLocked xmlns="b88e81b1-3437-4324-9bb1-cac244ca66e0" xsi:nil="true"/>
    <Distribution_Groups xmlns="b88e81b1-3437-4324-9bb1-cac244ca66e0" xsi:nil="true"/>
    <Self_Registration_Enabled xmlns="b88e81b1-3437-4324-9bb1-cac244ca66e0" xsi:nil="true"/>
    <DefaultSectionNames xmlns="b88e81b1-3437-4324-9bb1-cac244ca66e0" xsi:nil="true"/>
    <Is_Collaboration_Space_Locked xmlns="b88e81b1-3437-4324-9bb1-cac244ca66e0" xsi:nil="true"/>
    <Invited_Leaders xmlns="b88e81b1-3437-4324-9bb1-cac244ca66e0" xsi:nil="true"/>
    <NotebookType xmlns="b88e81b1-3437-4324-9bb1-cac244ca66e0" xsi:nil="true"/>
    <Leaders xmlns="b88e81b1-3437-4324-9bb1-cac244ca66e0">
      <UserInfo>
        <DisplayName/>
        <AccountId xsi:nil="true"/>
        <AccountType/>
      </UserInfo>
    </Leaders>
    <LMS_Mappings xmlns="b88e81b1-3437-4324-9bb1-cac244ca66e0" xsi:nil="true"/>
    <FolderType xmlns="b88e81b1-3437-4324-9bb1-cac244ca66e0" xsi:nil="true"/>
    <CultureName xmlns="b88e81b1-3437-4324-9bb1-cac244ca66e0" xsi:nil="true"/>
    <Owner xmlns="b88e81b1-3437-4324-9bb1-cac244ca66e0">
      <UserInfo>
        <DisplayName/>
        <AccountId xsi:nil="true"/>
        <AccountType/>
      </UserInfo>
    </Owner>
    <lcf76f155ced4ddcb4097134ff3c332f xmlns="b88e81b1-3437-4324-9bb1-cac244ca66e0">
      <Terms xmlns="http://schemas.microsoft.com/office/infopath/2007/PartnerControls"/>
    </lcf76f155ced4ddcb4097134ff3c332f>
    <Member_Groups xmlns="b88e81b1-3437-4324-9bb1-cac244ca66e0">
      <UserInfo>
        <DisplayName/>
        <AccountId xsi:nil="true"/>
        <AccountType/>
      </UserInfo>
    </Member_Groups>
    <Invited_Members xmlns="b88e81b1-3437-4324-9bb1-cac244ca66e0" xsi:nil="true"/>
    <AppVersion xmlns="b88e81b1-3437-4324-9bb1-cac244ca66e0" xsi:nil="true"/>
    <Math_Settings xmlns="b88e81b1-3437-4324-9bb1-cac244ca66e0" xsi:nil="true"/>
    <Templates xmlns="b88e81b1-3437-4324-9bb1-cac244ca66e0" xsi:nil="true"/>
    <Members xmlns="b88e81b1-3437-4324-9bb1-cac244ca66e0">
      <UserInfo>
        <DisplayName/>
        <AccountId xsi:nil="true"/>
        <AccountType/>
      </UserInfo>
    </Members>
    <Has_Leaders_Only_SectionGroup xmlns="b88e81b1-3437-4324-9bb1-cac244ca66e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F9BCC26103CA40BC32A1CA04A7E104" ma:contentTypeVersion="35" ma:contentTypeDescription="Create a new document." ma:contentTypeScope="" ma:versionID="fd24900e691107c7b313f5d685964539">
  <xsd:schema xmlns:xsd="http://www.w3.org/2001/XMLSchema" xmlns:xs="http://www.w3.org/2001/XMLSchema" xmlns:p="http://schemas.microsoft.com/office/2006/metadata/properties" xmlns:ns2="b88e81b1-3437-4324-9bb1-cac244ca66e0" xmlns:ns3="095807df-3334-4af4-a6c8-c4c95506d67e" targetNamespace="http://schemas.microsoft.com/office/2006/metadata/properties" ma:root="true" ma:fieldsID="86a9d7ef891652f5349e980d4171a94e" ns2:_="" ns3:_="">
    <xsd:import namespace="b88e81b1-3437-4324-9bb1-cac244ca66e0"/>
    <xsd:import namespace="095807df-3334-4af4-a6c8-c4c95506d67e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e81b1-3437-4324-9bb1-cac244ca66e0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38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5807df-3334-4af4-a6c8-c4c95506d67e" elementFormDefault="qualified">
    <xsd:import namespace="http://schemas.microsoft.com/office/2006/documentManagement/types"/>
    <xsd:import namespace="http://schemas.microsoft.com/office/infopath/2007/PartnerControls"/>
    <xsd:element name="TaxCatchAll" ma:index="39" nillable="true" ma:displayName="Taxonomy Catch All Column" ma:hidden="true" ma:list="{ee66c3c5-3893-45d1-8956-068ae7cda357}" ma:internalName="TaxCatchAll" ma:showField="CatchAllData" ma:web="095807df-3334-4af4-a6c8-c4c95506d6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4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74ED52-69E0-4E73-8749-9290F648B234}">
  <ds:schemaRefs>
    <ds:schemaRef ds:uri="http://schemas.microsoft.com/office/2006/metadata/properties"/>
    <ds:schemaRef ds:uri="http://schemas.microsoft.com/office/infopath/2007/PartnerControls"/>
    <ds:schemaRef ds:uri="095807df-3334-4af4-a6c8-c4c95506d67e"/>
    <ds:schemaRef ds:uri="b88e81b1-3437-4324-9bb1-cac244ca66e0"/>
  </ds:schemaRefs>
</ds:datastoreItem>
</file>

<file path=customXml/itemProps2.xml><?xml version="1.0" encoding="utf-8"?>
<ds:datastoreItem xmlns:ds="http://schemas.openxmlformats.org/officeDocument/2006/customXml" ds:itemID="{5E4908C3-D5D6-4037-927B-E11F9458A6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B2CEC2-6783-46A9-BC7F-1453F2EBCA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8e81b1-3437-4324-9bb1-cac244ca66e0"/>
    <ds:schemaRef ds:uri="095807df-3334-4af4-a6c8-c4c95506d6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</TotalTime>
  <Words>327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Comic Sans MS</vt:lpstr>
      <vt:lpstr>Gill Sans MT</vt:lpstr>
      <vt:lpstr>Kristen ITC</vt:lpstr>
      <vt:lpstr>Sassoon Penpals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Oliver</dc:creator>
  <cp:lastModifiedBy>Rachel Yates</cp:lastModifiedBy>
  <cp:revision>1</cp:revision>
  <cp:lastPrinted>2023-01-19T11:27:08Z</cp:lastPrinted>
  <dcterms:created xsi:type="dcterms:W3CDTF">2023-01-19T11:13:55Z</dcterms:created>
  <dcterms:modified xsi:type="dcterms:W3CDTF">2023-09-18T12:46:12Z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0x01010069F9BCC26103CA40BC32A1CA04A7E104</vt:lpwstr>
  </property>
  <property fmtid="{D5CDD505-2E9C-101B-9397-08002B2CF9AE}" pid="3" name="MediaServiceImageTags">
    <vt:lpwstr/>
  </property>
</Properties>
</file>