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2384088" cy="72358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8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therine Nicholson" userId="S::c.nicholson@hardwick.derby.sch.uk::b7e34574-beb0-4979-9e1f-f4b30955c26d" providerId="AD" clId="Web-{7E4BD421-2C0A-83AE-6F1F-E7505C9B3C4E}"/>
    <pc:docChg chg="modSld">
      <pc:chgData name="Catherine Nicholson" userId="S::c.nicholson@hardwick.derby.sch.uk::b7e34574-beb0-4979-9e1f-f4b30955c26d" providerId="AD" clId="Web-{7E4BD421-2C0A-83AE-6F1F-E7505C9B3C4E}" dt="2023-03-27T10:17:50.158" v="44" actId="20577"/>
      <pc:docMkLst>
        <pc:docMk/>
      </pc:docMkLst>
      <pc:sldChg chg="modSp">
        <pc:chgData name="Catherine Nicholson" userId="S::c.nicholson@hardwick.derby.sch.uk::b7e34574-beb0-4979-9e1f-f4b30955c26d" providerId="AD" clId="Web-{7E4BD421-2C0A-83AE-6F1F-E7505C9B3C4E}" dt="2023-03-27T10:17:50.158" v="44" actId="20577"/>
        <pc:sldMkLst>
          <pc:docMk/>
          <pc:sldMk cId="2740795013" sldId="256"/>
        </pc:sldMkLst>
        <pc:spChg chg="mod">
          <ac:chgData name="Catherine Nicholson" userId="S::c.nicholson@hardwick.derby.sch.uk::b7e34574-beb0-4979-9e1f-f4b30955c26d" providerId="AD" clId="Web-{7E4BD421-2C0A-83AE-6F1F-E7505C9B3C4E}" dt="2023-03-27T10:17:44.986" v="27" actId="20577"/>
          <ac:spMkLst>
            <pc:docMk/>
            <pc:sldMk cId="2740795013" sldId="256"/>
            <ac:spMk id="10" creationId="{C3415184-0671-4D51-F3D1-D1B544399FA9}"/>
          </ac:spMkLst>
        </pc:spChg>
        <pc:spChg chg="mod">
          <ac:chgData name="Catherine Nicholson" userId="S::c.nicholson@hardwick.derby.sch.uk::b7e34574-beb0-4979-9e1f-f4b30955c26d" providerId="AD" clId="Web-{7E4BD421-2C0A-83AE-6F1F-E7505C9B3C4E}" dt="2023-03-27T10:17:50.158" v="44" actId="20577"/>
          <ac:spMkLst>
            <pc:docMk/>
            <pc:sldMk cId="2740795013" sldId="256"/>
            <ac:spMk id="15" creationId="{9FA2D579-6216-1A52-C2F0-552F0D89EC9A}"/>
          </ac:spMkLst>
        </pc:spChg>
      </pc:sldChg>
    </pc:docChg>
  </pc:docChgLst>
  <pc:docChgLst>
    <pc:chgData name="Nusrat Nisa" userId="21099d53-f497-4c31-bf4f-3dbd5e6ae4b8" providerId="ADAL" clId="{DE4829A2-0839-434A-B40C-B0F8C6862859}"/>
    <pc:docChg chg="custSel modSld">
      <pc:chgData name="Nusrat Nisa" userId="21099d53-f497-4c31-bf4f-3dbd5e6ae4b8" providerId="ADAL" clId="{DE4829A2-0839-434A-B40C-B0F8C6862859}" dt="2023-03-06T15:49:08.313" v="16" actId="20577"/>
      <pc:docMkLst>
        <pc:docMk/>
      </pc:docMkLst>
      <pc:sldChg chg="delSp modSp mod">
        <pc:chgData name="Nusrat Nisa" userId="21099d53-f497-4c31-bf4f-3dbd5e6ae4b8" providerId="ADAL" clId="{DE4829A2-0839-434A-B40C-B0F8C6862859}" dt="2023-03-06T15:49:08.313" v="16" actId="20577"/>
        <pc:sldMkLst>
          <pc:docMk/>
          <pc:sldMk cId="2740795013" sldId="256"/>
        </pc:sldMkLst>
        <pc:spChg chg="mod">
          <ac:chgData name="Nusrat Nisa" userId="21099d53-f497-4c31-bf4f-3dbd5e6ae4b8" providerId="ADAL" clId="{DE4829A2-0839-434A-B40C-B0F8C6862859}" dt="2023-03-06T15:49:08.313" v="16" actId="20577"/>
          <ac:spMkLst>
            <pc:docMk/>
            <pc:sldMk cId="2740795013" sldId="256"/>
            <ac:spMk id="15" creationId="{9FA2D579-6216-1A52-C2F0-552F0D89EC9A}"/>
          </ac:spMkLst>
        </pc:spChg>
        <pc:graphicFrameChg chg="del">
          <ac:chgData name="Nusrat Nisa" userId="21099d53-f497-4c31-bf4f-3dbd5e6ae4b8" providerId="ADAL" clId="{DE4829A2-0839-434A-B40C-B0F8C6862859}" dt="2023-03-06T15:48:21.346" v="1" actId="478"/>
          <ac:graphicFrameMkLst>
            <pc:docMk/>
            <pc:sldMk cId="2740795013" sldId="256"/>
            <ac:graphicFrameMk id="3" creationId="{9E497953-9385-FCC6-9C6B-704121D1B701}"/>
          </ac:graphicFrameMkLst>
        </pc:graphicFrameChg>
      </pc:sldChg>
    </pc:docChg>
  </pc:docChgLst>
  <pc:docChgLst>
    <pc:chgData name="Nusrat Nisa" userId="21099d53-f497-4c31-bf4f-3dbd5e6ae4b8" providerId="ADAL" clId="{889F0B91-0A0D-43FD-AE0E-68A950213942}"/>
    <pc:docChg chg="undo custSel modSld">
      <pc:chgData name="Nusrat Nisa" userId="21099d53-f497-4c31-bf4f-3dbd5e6ae4b8" providerId="ADAL" clId="{889F0B91-0A0D-43FD-AE0E-68A950213942}" dt="2023-03-06T15:24:00.555" v="226" actId="20577"/>
      <pc:docMkLst>
        <pc:docMk/>
      </pc:docMkLst>
      <pc:sldChg chg="modSp mod">
        <pc:chgData name="Nusrat Nisa" userId="21099d53-f497-4c31-bf4f-3dbd5e6ae4b8" providerId="ADAL" clId="{889F0B91-0A0D-43FD-AE0E-68A950213942}" dt="2023-03-06T15:24:00.555" v="226" actId="20577"/>
        <pc:sldMkLst>
          <pc:docMk/>
          <pc:sldMk cId="2740795013" sldId="256"/>
        </pc:sldMkLst>
        <pc:spChg chg="mod">
          <ac:chgData name="Nusrat Nisa" userId="21099d53-f497-4c31-bf4f-3dbd5e6ae4b8" providerId="ADAL" clId="{889F0B91-0A0D-43FD-AE0E-68A950213942}" dt="2023-03-05T22:38:34.062" v="190" actId="6549"/>
          <ac:spMkLst>
            <pc:docMk/>
            <pc:sldMk cId="2740795013" sldId="256"/>
            <ac:spMk id="9" creationId="{52EB95C6-50AA-EB4D-B106-E9D972F76C0A}"/>
          </ac:spMkLst>
        </pc:spChg>
        <pc:spChg chg="mod">
          <ac:chgData name="Nusrat Nisa" userId="21099d53-f497-4c31-bf4f-3dbd5e6ae4b8" providerId="ADAL" clId="{889F0B91-0A0D-43FD-AE0E-68A950213942}" dt="2023-03-05T22:34:42.795" v="155" actId="21"/>
          <ac:spMkLst>
            <pc:docMk/>
            <pc:sldMk cId="2740795013" sldId="256"/>
            <ac:spMk id="10" creationId="{C3415184-0671-4D51-F3D1-D1B544399FA9}"/>
          </ac:spMkLst>
        </pc:spChg>
        <pc:spChg chg="mod">
          <ac:chgData name="Nusrat Nisa" userId="21099d53-f497-4c31-bf4f-3dbd5e6ae4b8" providerId="ADAL" clId="{889F0B91-0A0D-43FD-AE0E-68A950213942}" dt="2023-03-06T15:24:00.555" v="226" actId="20577"/>
          <ac:spMkLst>
            <pc:docMk/>
            <pc:sldMk cId="2740795013" sldId="256"/>
            <ac:spMk id="11" creationId="{61FAF107-EDBB-1041-3C3E-BB3904F0DDC4}"/>
          </ac:spMkLst>
        </pc:spChg>
        <pc:spChg chg="mod">
          <ac:chgData name="Nusrat Nisa" userId="21099d53-f497-4c31-bf4f-3dbd5e6ae4b8" providerId="ADAL" clId="{889F0B91-0A0D-43FD-AE0E-68A950213942}" dt="2023-03-05T22:47:06.337" v="199" actId="20577"/>
          <ac:spMkLst>
            <pc:docMk/>
            <pc:sldMk cId="2740795013" sldId="256"/>
            <ac:spMk id="12" creationId="{39ED9CC7-E666-FB57-7F96-B9A3A5DA6708}"/>
          </ac:spMkLst>
        </pc:spChg>
        <pc:spChg chg="mod">
          <ac:chgData name="Nusrat Nisa" userId="21099d53-f497-4c31-bf4f-3dbd5e6ae4b8" providerId="ADAL" clId="{889F0B91-0A0D-43FD-AE0E-68A950213942}" dt="2023-03-05T21:08:47.106" v="112" actId="6549"/>
          <ac:spMkLst>
            <pc:docMk/>
            <pc:sldMk cId="2740795013" sldId="256"/>
            <ac:spMk id="14" creationId="{0475B6B3-ED12-B549-E1C0-D46663C7B869}"/>
          </ac:spMkLst>
        </pc:spChg>
        <pc:spChg chg="mod">
          <ac:chgData name="Nusrat Nisa" userId="21099d53-f497-4c31-bf4f-3dbd5e6ae4b8" providerId="ADAL" clId="{889F0B91-0A0D-43FD-AE0E-68A950213942}" dt="2023-03-05T21:11:44.677" v="116" actId="20577"/>
          <ac:spMkLst>
            <pc:docMk/>
            <pc:sldMk cId="2740795013" sldId="256"/>
            <ac:spMk id="16" creationId="{317A5FB4-1F8A-7E18-E7EE-A111A63D1D95}"/>
          </ac:spMkLst>
        </pc:spChg>
      </pc:sldChg>
    </pc:docChg>
  </pc:docChgLst>
  <pc:docChgLst>
    <pc:chgData clId="Web-{7E4BD421-2C0A-83AE-6F1F-E7505C9B3C4E}"/>
    <pc:docChg chg="modSld">
      <pc:chgData name="" userId="" providerId="" clId="Web-{7E4BD421-2C0A-83AE-6F1F-E7505C9B3C4E}" dt="2023-03-27T10:17:20.281" v="16" actId="20577"/>
      <pc:docMkLst>
        <pc:docMk/>
      </pc:docMkLst>
      <pc:sldChg chg="modSp">
        <pc:chgData name="" userId="" providerId="" clId="Web-{7E4BD421-2C0A-83AE-6F1F-E7505C9B3C4E}" dt="2023-03-27T10:17:20.281" v="16" actId="20577"/>
        <pc:sldMkLst>
          <pc:docMk/>
          <pc:sldMk cId="2740795013" sldId="256"/>
        </pc:sldMkLst>
        <pc:spChg chg="mod">
          <ac:chgData name="" userId="" providerId="" clId="Web-{7E4BD421-2C0A-83AE-6F1F-E7505C9B3C4E}" dt="2023-03-27T10:17:20.281" v="16" actId="20577"/>
          <ac:spMkLst>
            <pc:docMk/>
            <pc:sldMk cId="2740795013" sldId="256"/>
            <ac:spMk id="10" creationId="{C3415184-0671-4D51-F3D1-D1B544399FA9}"/>
          </ac:spMkLst>
        </pc:spChg>
      </pc:sldChg>
    </pc:docChg>
  </pc:docChgLst>
  <pc:docChgLst>
    <pc:chgData name="Catherine" userId="b7e34574-beb0-4979-9e1f-f4b30955c26d" providerId="ADAL" clId="{73F013A0-8271-4C37-ADC8-D453CC56E224}"/>
    <pc:docChg chg="custSel modSld">
      <pc:chgData name="Catherine" userId="b7e34574-beb0-4979-9e1f-f4b30955c26d" providerId="ADAL" clId="{73F013A0-8271-4C37-ADC8-D453CC56E224}" dt="2023-11-12T06:52:02.664" v="240" actId="6549"/>
      <pc:docMkLst>
        <pc:docMk/>
      </pc:docMkLst>
      <pc:sldChg chg="modSp mod">
        <pc:chgData name="Catherine" userId="b7e34574-beb0-4979-9e1f-f4b30955c26d" providerId="ADAL" clId="{73F013A0-8271-4C37-ADC8-D453CC56E224}" dt="2023-11-12T06:52:02.664" v="240" actId="6549"/>
        <pc:sldMkLst>
          <pc:docMk/>
          <pc:sldMk cId="2740795013" sldId="256"/>
        </pc:sldMkLst>
        <pc:spChg chg="mod">
          <ac:chgData name="Catherine" userId="b7e34574-beb0-4979-9e1f-f4b30955c26d" providerId="ADAL" clId="{73F013A0-8271-4C37-ADC8-D453CC56E224}" dt="2023-11-12T06:51:49.276" v="233" actId="6549"/>
          <ac:spMkLst>
            <pc:docMk/>
            <pc:sldMk cId="2740795013" sldId="256"/>
            <ac:spMk id="4" creationId="{5CD379C9-4AAB-042F-E3E8-4117674A5238}"/>
          </ac:spMkLst>
        </pc:spChg>
        <pc:spChg chg="mod">
          <ac:chgData name="Catherine" userId="b7e34574-beb0-4979-9e1f-f4b30955c26d" providerId="ADAL" clId="{73F013A0-8271-4C37-ADC8-D453CC56E224}" dt="2023-11-12T06:51:12.378" v="213" actId="20577"/>
          <ac:spMkLst>
            <pc:docMk/>
            <pc:sldMk cId="2740795013" sldId="256"/>
            <ac:spMk id="9" creationId="{52EB95C6-50AA-EB4D-B106-E9D972F76C0A}"/>
          </ac:spMkLst>
        </pc:spChg>
        <pc:spChg chg="mod">
          <ac:chgData name="Catherine" userId="b7e34574-beb0-4979-9e1f-f4b30955c26d" providerId="ADAL" clId="{73F013A0-8271-4C37-ADC8-D453CC56E224}" dt="2023-11-12T06:51:42.495" v="222" actId="20577"/>
          <ac:spMkLst>
            <pc:docMk/>
            <pc:sldMk cId="2740795013" sldId="256"/>
            <ac:spMk id="11" creationId="{61FAF107-EDBB-1041-3C3E-BB3904F0DDC4}"/>
          </ac:spMkLst>
        </pc:spChg>
        <pc:spChg chg="mod">
          <ac:chgData name="Catherine" userId="b7e34574-beb0-4979-9e1f-f4b30955c26d" providerId="ADAL" clId="{73F013A0-8271-4C37-ADC8-D453CC56E224}" dt="2023-11-12T06:52:02.664" v="240" actId="6549"/>
          <ac:spMkLst>
            <pc:docMk/>
            <pc:sldMk cId="2740795013" sldId="256"/>
            <ac:spMk id="12" creationId="{39ED9CC7-E666-FB57-7F96-B9A3A5DA6708}"/>
          </ac:spMkLst>
        </pc:spChg>
        <pc:spChg chg="mod">
          <ac:chgData name="Catherine" userId="b7e34574-beb0-4979-9e1f-f4b30955c26d" providerId="ADAL" clId="{73F013A0-8271-4C37-ADC8-D453CC56E224}" dt="2023-11-12T06:51:29.884" v="214" actId="20577"/>
          <ac:spMkLst>
            <pc:docMk/>
            <pc:sldMk cId="2740795013" sldId="256"/>
            <ac:spMk id="15" creationId="{9FA2D579-6216-1A52-C2F0-552F0D89EC9A}"/>
          </ac:spMkLst>
        </pc:spChg>
      </pc:sldChg>
    </pc:docChg>
  </pc:docChgLst>
  <pc:docChgLst>
    <pc:chgData name="Catherine Nicholson" userId="S::c.nicholson@hardwick.derby.sch.uk::b7e34574-beb0-4979-9e1f-f4b30955c26d" providerId="AD" clId="Web-{3D7960CD-9C41-997B-0446-585C041A3953}"/>
    <pc:docChg chg="modSld">
      <pc:chgData name="Catherine Nicholson" userId="S::c.nicholson@hardwick.derby.sch.uk::b7e34574-beb0-4979-9e1f-f4b30955c26d" providerId="AD" clId="Web-{3D7960CD-9C41-997B-0446-585C041A3953}" dt="2023-03-27T09:19:26.729" v="48" actId="1076"/>
      <pc:docMkLst>
        <pc:docMk/>
      </pc:docMkLst>
      <pc:sldChg chg="modSp">
        <pc:chgData name="Catherine Nicholson" userId="S::c.nicholson@hardwick.derby.sch.uk::b7e34574-beb0-4979-9e1f-f4b30955c26d" providerId="AD" clId="Web-{3D7960CD-9C41-997B-0446-585C041A3953}" dt="2023-03-27T09:19:26.729" v="48" actId="1076"/>
        <pc:sldMkLst>
          <pc:docMk/>
          <pc:sldMk cId="2740795013" sldId="256"/>
        </pc:sldMkLst>
        <pc:spChg chg="mod">
          <ac:chgData name="Catherine Nicholson" userId="S::c.nicholson@hardwick.derby.sch.uk::b7e34574-beb0-4979-9e1f-f4b30955c26d" providerId="AD" clId="Web-{3D7960CD-9C41-997B-0446-585C041A3953}" dt="2023-03-27T09:19:26.729" v="48" actId="1076"/>
          <ac:spMkLst>
            <pc:docMk/>
            <pc:sldMk cId="2740795013" sldId="256"/>
            <ac:spMk id="2" creationId="{3769244A-BDD2-7F54-7342-3093BE256675}"/>
          </ac:spMkLst>
        </pc:spChg>
        <pc:spChg chg="mod">
          <ac:chgData name="Catherine Nicholson" userId="S::c.nicholson@hardwick.derby.sch.uk::b7e34574-beb0-4979-9e1f-f4b30955c26d" providerId="AD" clId="Web-{3D7960CD-9C41-997B-0446-585C041A3953}" dt="2023-03-27T09:17:52.242" v="24" actId="1076"/>
          <ac:spMkLst>
            <pc:docMk/>
            <pc:sldMk cId="2740795013" sldId="256"/>
            <ac:spMk id="9" creationId="{52EB95C6-50AA-EB4D-B106-E9D972F76C0A}"/>
          </ac:spMkLst>
        </pc:spChg>
        <pc:spChg chg="mod">
          <ac:chgData name="Catherine Nicholson" userId="S::c.nicholson@hardwick.derby.sch.uk::b7e34574-beb0-4979-9e1f-f4b30955c26d" providerId="AD" clId="Web-{3D7960CD-9C41-997B-0446-585C041A3953}" dt="2023-03-27T09:18:00.493" v="26" actId="1076"/>
          <ac:spMkLst>
            <pc:docMk/>
            <pc:sldMk cId="2740795013" sldId="256"/>
            <ac:spMk id="10" creationId="{C3415184-0671-4D51-F3D1-D1B544399FA9}"/>
          </ac:spMkLst>
        </pc:spChg>
        <pc:spChg chg="mod">
          <ac:chgData name="Catherine Nicholson" userId="S::c.nicholson@hardwick.derby.sch.uk::b7e34574-beb0-4979-9e1f-f4b30955c26d" providerId="AD" clId="Web-{3D7960CD-9C41-997B-0446-585C041A3953}" dt="2023-03-27T09:18:05.196" v="27" actId="1076"/>
          <ac:spMkLst>
            <pc:docMk/>
            <pc:sldMk cId="2740795013" sldId="256"/>
            <ac:spMk id="12" creationId="{39ED9CC7-E666-FB57-7F96-B9A3A5DA6708}"/>
          </ac:spMkLst>
        </pc:spChg>
        <pc:spChg chg="mod">
          <ac:chgData name="Catherine Nicholson" userId="S::c.nicholson@hardwick.derby.sch.uk::b7e34574-beb0-4979-9e1f-f4b30955c26d" providerId="AD" clId="Web-{3D7960CD-9C41-997B-0446-585C041A3953}" dt="2023-03-27T09:19:02.869" v="43" actId="20577"/>
          <ac:spMkLst>
            <pc:docMk/>
            <pc:sldMk cId="2740795013" sldId="256"/>
            <ac:spMk id="15" creationId="{9FA2D579-6216-1A52-C2F0-552F0D89EC9A}"/>
          </ac:spMkLst>
        </pc:spChg>
        <pc:spChg chg="mod">
          <ac:chgData name="Catherine Nicholson" userId="S::c.nicholson@hardwick.derby.sch.uk::b7e34574-beb0-4979-9e1f-f4b30955c26d" providerId="AD" clId="Web-{3D7960CD-9C41-997B-0446-585C041A3953}" dt="2023-03-27T09:19:25.244" v="47" actId="20577"/>
          <ac:spMkLst>
            <pc:docMk/>
            <pc:sldMk cId="2740795013" sldId="256"/>
            <ac:spMk id="16" creationId="{317A5FB4-1F8A-7E18-E7EE-A111A63D1D95}"/>
          </ac:spMkLst>
        </pc:spChg>
        <pc:picChg chg="mod">
          <ac:chgData name="Catherine Nicholson" userId="S::c.nicholson@hardwick.derby.sch.uk::b7e34574-beb0-4979-9e1f-f4b30955c26d" providerId="AD" clId="Web-{3D7960CD-9C41-997B-0446-585C041A3953}" dt="2023-03-27T09:17:54.961" v="25" actId="1076"/>
          <ac:picMkLst>
            <pc:docMk/>
            <pc:sldMk cId="2740795013" sldId="256"/>
            <ac:picMk id="22" creationId="{EBA2DFC3-81C2-417A-4D52-99B6E1754D46}"/>
          </ac:picMkLst>
        </pc:picChg>
        <pc:picChg chg="mod">
          <ac:chgData name="Catherine Nicholson" userId="S::c.nicholson@hardwick.derby.sch.uk::b7e34574-beb0-4979-9e1f-f4b30955c26d" providerId="AD" clId="Web-{3D7960CD-9C41-997B-0446-585C041A3953}" dt="2023-03-27T09:18:07.836" v="28" actId="1076"/>
          <ac:picMkLst>
            <pc:docMk/>
            <pc:sldMk cId="2740795013" sldId="256"/>
            <ac:picMk id="24" creationId="{F33B70A6-0473-8B4D-CC3B-EC93C7BB7B09}"/>
          </ac:picMkLst>
        </pc:picChg>
        <pc:picChg chg="mod">
          <ac:chgData name="Catherine Nicholson" userId="S::c.nicholson@hardwick.derby.sch.uk::b7e34574-beb0-4979-9e1f-f4b30955c26d" providerId="AD" clId="Web-{3D7960CD-9C41-997B-0446-585C041A3953}" dt="2023-03-27T09:18:18.743" v="30" actId="1076"/>
          <ac:picMkLst>
            <pc:docMk/>
            <pc:sldMk cId="2740795013" sldId="256"/>
            <ac:picMk id="26" creationId="{E37825A6-2C4C-A390-CA05-09510DCA5742}"/>
          </ac:picMkLst>
        </pc:picChg>
        <pc:picChg chg="mod">
          <ac:chgData name="Catherine Nicholson" userId="S::c.nicholson@hardwick.derby.sch.uk::b7e34574-beb0-4979-9e1f-f4b30955c26d" providerId="AD" clId="Web-{3D7960CD-9C41-997B-0446-585C041A3953}" dt="2023-03-27T09:19:13.697" v="45" actId="1076"/>
          <ac:picMkLst>
            <pc:docMk/>
            <pc:sldMk cId="2740795013" sldId="256"/>
            <ac:picMk id="30" creationId="{902F2234-FC42-627E-8253-DE8926F14E22}"/>
          </ac:picMkLst>
        </pc:picChg>
        <pc:picChg chg="mod">
          <ac:chgData name="Catherine Nicholson" userId="S::c.nicholson@hardwick.derby.sch.uk::b7e34574-beb0-4979-9e1f-f4b30955c26d" providerId="AD" clId="Web-{3D7960CD-9C41-997B-0446-585C041A3953}" dt="2023-03-27T09:17:46.836" v="23" actId="1076"/>
          <ac:picMkLst>
            <pc:docMk/>
            <pc:sldMk cId="2740795013" sldId="256"/>
            <ac:picMk id="32" creationId="{1527A088-AD17-188B-81DD-FD59E17B613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48011" y="1184197"/>
            <a:ext cx="9288066" cy="2519139"/>
          </a:xfrm>
        </p:spPr>
        <p:txBody>
          <a:bodyPr anchor="b"/>
          <a:lstStyle>
            <a:lvl1pPr algn="ctr">
              <a:defRPr sz="609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8011" y="3800484"/>
            <a:ext cx="9288066" cy="1746982"/>
          </a:xfrm>
        </p:spPr>
        <p:txBody>
          <a:bodyPr/>
          <a:lstStyle>
            <a:lvl1pPr marL="0" indent="0" algn="ctr">
              <a:buNone/>
              <a:defRPr sz="2438"/>
            </a:lvl1pPr>
            <a:lvl2pPr marL="464424" indent="0" algn="ctr">
              <a:buNone/>
              <a:defRPr sz="2032"/>
            </a:lvl2pPr>
            <a:lvl3pPr marL="928848" indent="0" algn="ctr">
              <a:buNone/>
              <a:defRPr sz="1828"/>
            </a:lvl3pPr>
            <a:lvl4pPr marL="1393271" indent="0" algn="ctr">
              <a:buNone/>
              <a:defRPr sz="1625"/>
            </a:lvl4pPr>
            <a:lvl5pPr marL="1857695" indent="0" algn="ctr">
              <a:buNone/>
              <a:defRPr sz="1625"/>
            </a:lvl5pPr>
            <a:lvl6pPr marL="2322119" indent="0" algn="ctr">
              <a:buNone/>
              <a:defRPr sz="1625"/>
            </a:lvl6pPr>
            <a:lvl7pPr marL="2786543" indent="0" algn="ctr">
              <a:buNone/>
              <a:defRPr sz="1625"/>
            </a:lvl7pPr>
            <a:lvl8pPr marL="3250966" indent="0" algn="ctr">
              <a:buNone/>
              <a:defRPr sz="1625"/>
            </a:lvl8pPr>
            <a:lvl9pPr marL="3715390" indent="0" algn="ctr">
              <a:buNone/>
              <a:defRPr sz="1625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AA92-0A8E-4555-BBE4-A83FC1D09273}" type="datetimeFigureOut">
              <a:rPr lang="en-GB" smtClean="0"/>
              <a:t>12/11/2023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E9A2-371F-418E-BF7C-9EFB3225C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7384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AA92-0A8E-4555-BBE4-A83FC1D09273}" type="datetimeFigureOut">
              <a:rPr lang="en-GB" smtClean="0"/>
              <a:t>12/11/2023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E9A2-371F-418E-BF7C-9EFB3225C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1977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62363" y="385241"/>
            <a:ext cx="2670319" cy="613202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1406" y="385241"/>
            <a:ext cx="7856156" cy="613202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AA92-0A8E-4555-BBE4-A83FC1D09273}" type="datetimeFigureOut">
              <a:rPr lang="en-GB" smtClean="0"/>
              <a:t>12/11/2023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E9A2-371F-418E-BF7C-9EFB3225C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8880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AA92-0A8E-4555-BBE4-A83FC1D09273}" type="datetimeFigureOut">
              <a:rPr lang="en-GB" smtClean="0"/>
              <a:t>12/11/2023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E9A2-371F-418E-BF7C-9EFB3225C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7012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4956" y="1803932"/>
            <a:ext cx="10681276" cy="3009902"/>
          </a:xfrm>
        </p:spPr>
        <p:txBody>
          <a:bodyPr anchor="b"/>
          <a:lstStyle>
            <a:lvl1pPr>
              <a:defRPr sz="609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4956" y="4842309"/>
            <a:ext cx="10681276" cy="1582836"/>
          </a:xfrm>
        </p:spPr>
        <p:txBody>
          <a:bodyPr/>
          <a:lstStyle>
            <a:lvl1pPr marL="0" indent="0">
              <a:buNone/>
              <a:defRPr sz="2438">
                <a:solidFill>
                  <a:schemeClr val="tx1">
                    <a:tint val="75000"/>
                  </a:schemeClr>
                </a:solidFill>
              </a:defRPr>
            </a:lvl1pPr>
            <a:lvl2pPr marL="464424" indent="0">
              <a:buNone/>
              <a:defRPr sz="2032">
                <a:solidFill>
                  <a:schemeClr val="tx1">
                    <a:tint val="75000"/>
                  </a:schemeClr>
                </a:solidFill>
              </a:defRPr>
            </a:lvl2pPr>
            <a:lvl3pPr marL="928848" indent="0">
              <a:buNone/>
              <a:defRPr sz="1828">
                <a:solidFill>
                  <a:schemeClr val="tx1">
                    <a:tint val="75000"/>
                  </a:schemeClr>
                </a:solidFill>
              </a:defRPr>
            </a:lvl3pPr>
            <a:lvl4pPr marL="1393271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4pPr>
            <a:lvl5pPr marL="1857695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5pPr>
            <a:lvl6pPr marL="2322119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6pPr>
            <a:lvl7pPr marL="2786543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7pPr>
            <a:lvl8pPr marL="3250966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8pPr>
            <a:lvl9pPr marL="3715390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AA92-0A8E-4555-BBE4-A83FC1D09273}" type="datetimeFigureOut">
              <a:rPr lang="en-GB" smtClean="0"/>
              <a:t>12/11/2023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E9A2-371F-418E-BF7C-9EFB3225C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9051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1406" y="1926204"/>
            <a:ext cx="5263237" cy="45910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9445" y="1926204"/>
            <a:ext cx="5263237" cy="45910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AA92-0A8E-4555-BBE4-A83FC1D09273}" type="datetimeFigureOut">
              <a:rPr lang="en-GB" smtClean="0"/>
              <a:t>12/11/2023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E9A2-371F-418E-BF7C-9EFB3225C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1714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3019" y="385241"/>
            <a:ext cx="10681276" cy="139859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020" y="1773783"/>
            <a:ext cx="5239049" cy="869303"/>
          </a:xfrm>
        </p:spPr>
        <p:txBody>
          <a:bodyPr anchor="b"/>
          <a:lstStyle>
            <a:lvl1pPr marL="0" indent="0">
              <a:buNone/>
              <a:defRPr sz="2438" b="1"/>
            </a:lvl1pPr>
            <a:lvl2pPr marL="464424" indent="0">
              <a:buNone/>
              <a:defRPr sz="2032" b="1"/>
            </a:lvl2pPr>
            <a:lvl3pPr marL="928848" indent="0">
              <a:buNone/>
              <a:defRPr sz="1828" b="1"/>
            </a:lvl3pPr>
            <a:lvl4pPr marL="1393271" indent="0">
              <a:buNone/>
              <a:defRPr sz="1625" b="1"/>
            </a:lvl4pPr>
            <a:lvl5pPr marL="1857695" indent="0">
              <a:buNone/>
              <a:defRPr sz="1625" b="1"/>
            </a:lvl5pPr>
            <a:lvl6pPr marL="2322119" indent="0">
              <a:buNone/>
              <a:defRPr sz="1625" b="1"/>
            </a:lvl6pPr>
            <a:lvl7pPr marL="2786543" indent="0">
              <a:buNone/>
              <a:defRPr sz="1625" b="1"/>
            </a:lvl7pPr>
            <a:lvl8pPr marL="3250966" indent="0">
              <a:buNone/>
              <a:defRPr sz="1625" b="1"/>
            </a:lvl8pPr>
            <a:lvl9pPr marL="3715390" indent="0">
              <a:buNone/>
              <a:defRPr sz="162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3020" y="2643086"/>
            <a:ext cx="5239049" cy="38875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445" y="1773783"/>
            <a:ext cx="5264850" cy="869303"/>
          </a:xfrm>
        </p:spPr>
        <p:txBody>
          <a:bodyPr anchor="b"/>
          <a:lstStyle>
            <a:lvl1pPr marL="0" indent="0">
              <a:buNone/>
              <a:defRPr sz="2438" b="1"/>
            </a:lvl1pPr>
            <a:lvl2pPr marL="464424" indent="0">
              <a:buNone/>
              <a:defRPr sz="2032" b="1"/>
            </a:lvl2pPr>
            <a:lvl3pPr marL="928848" indent="0">
              <a:buNone/>
              <a:defRPr sz="1828" b="1"/>
            </a:lvl3pPr>
            <a:lvl4pPr marL="1393271" indent="0">
              <a:buNone/>
              <a:defRPr sz="1625" b="1"/>
            </a:lvl4pPr>
            <a:lvl5pPr marL="1857695" indent="0">
              <a:buNone/>
              <a:defRPr sz="1625" b="1"/>
            </a:lvl5pPr>
            <a:lvl6pPr marL="2322119" indent="0">
              <a:buNone/>
              <a:defRPr sz="1625" b="1"/>
            </a:lvl6pPr>
            <a:lvl7pPr marL="2786543" indent="0">
              <a:buNone/>
              <a:defRPr sz="1625" b="1"/>
            </a:lvl7pPr>
            <a:lvl8pPr marL="3250966" indent="0">
              <a:buNone/>
              <a:defRPr sz="1625" b="1"/>
            </a:lvl8pPr>
            <a:lvl9pPr marL="3715390" indent="0">
              <a:buNone/>
              <a:defRPr sz="162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445" y="2643086"/>
            <a:ext cx="5264850" cy="38875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AA92-0A8E-4555-BBE4-A83FC1D09273}" type="datetimeFigureOut">
              <a:rPr lang="en-GB" smtClean="0"/>
              <a:t>12/11/2023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E9A2-371F-418E-BF7C-9EFB3225C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9771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AA92-0A8E-4555-BBE4-A83FC1D09273}" type="datetimeFigureOut">
              <a:rPr lang="en-GB" smtClean="0"/>
              <a:t>12/11/2023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E9A2-371F-418E-BF7C-9EFB3225C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9499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AA92-0A8E-4555-BBE4-A83FC1D09273}" type="datetimeFigureOut">
              <a:rPr lang="en-GB" smtClean="0"/>
              <a:t>12/11/2023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E9A2-371F-418E-BF7C-9EFB3225C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388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3020" y="482388"/>
            <a:ext cx="3994190" cy="1688359"/>
          </a:xfrm>
        </p:spPr>
        <p:txBody>
          <a:bodyPr anchor="b"/>
          <a:lstStyle>
            <a:lvl1pPr>
              <a:defRPr sz="325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4850" y="1041825"/>
            <a:ext cx="6269445" cy="5142126"/>
          </a:xfrm>
        </p:spPr>
        <p:txBody>
          <a:bodyPr/>
          <a:lstStyle>
            <a:lvl1pPr>
              <a:defRPr sz="3251"/>
            </a:lvl1pPr>
            <a:lvl2pPr>
              <a:defRPr sz="2844"/>
            </a:lvl2pPr>
            <a:lvl3pPr>
              <a:defRPr sz="2438"/>
            </a:lvl3pPr>
            <a:lvl4pPr>
              <a:defRPr sz="2032"/>
            </a:lvl4pPr>
            <a:lvl5pPr>
              <a:defRPr sz="2032"/>
            </a:lvl5pPr>
            <a:lvl6pPr>
              <a:defRPr sz="2032"/>
            </a:lvl6pPr>
            <a:lvl7pPr>
              <a:defRPr sz="2032"/>
            </a:lvl7pPr>
            <a:lvl8pPr>
              <a:defRPr sz="2032"/>
            </a:lvl8pPr>
            <a:lvl9pPr>
              <a:defRPr sz="203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3020" y="2170748"/>
            <a:ext cx="3994190" cy="4021578"/>
          </a:xfrm>
        </p:spPr>
        <p:txBody>
          <a:bodyPr/>
          <a:lstStyle>
            <a:lvl1pPr marL="0" indent="0">
              <a:buNone/>
              <a:defRPr sz="1625"/>
            </a:lvl1pPr>
            <a:lvl2pPr marL="464424" indent="0">
              <a:buNone/>
              <a:defRPr sz="1422"/>
            </a:lvl2pPr>
            <a:lvl3pPr marL="928848" indent="0">
              <a:buNone/>
              <a:defRPr sz="1219"/>
            </a:lvl3pPr>
            <a:lvl4pPr marL="1393271" indent="0">
              <a:buNone/>
              <a:defRPr sz="1016"/>
            </a:lvl4pPr>
            <a:lvl5pPr marL="1857695" indent="0">
              <a:buNone/>
              <a:defRPr sz="1016"/>
            </a:lvl5pPr>
            <a:lvl6pPr marL="2322119" indent="0">
              <a:buNone/>
              <a:defRPr sz="1016"/>
            </a:lvl6pPr>
            <a:lvl7pPr marL="2786543" indent="0">
              <a:buNone/>
              <a:defRPr sz="1016"/>
            </a:lvl7pPr>
            <a:lvl8pPr marL="3250966" indent="0">
              <a:buNone/>
              <a:defRPr sz="1016"/>
            </a:lvl8pPr>
            <a:lvl9pPr marL="3715390" indent="0">
              <a:buNone/>
              <a:defRPr sz="101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AA92-0A8E-4555-BBE4-A83FC1D09273}" type="datetimeFigureOut">
              <a:rPr lang="en-GB" smtClean="0"/>
              <a:t>12/11/2023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E9A2-371F-418E-BF7C-9EFB3225C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3283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3020" y="482388"/>
            <a:ext cx="3994190" cy="1688359"/>
          </a:xfrm>
        </p:spPr>
        <p:txBody>
          <a:bodyPr anchor="b"/>
          <a:lstStyle>
            <a:lvl1pPr>
              <a:defRPr sz="325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64850" y="1041825"/>
            <a:ext cx="6269445" cy="5142126"/>
          </a:xfrm>
        </p:spPr>
        <p:txBody>
          <a:bodyPr anchor="t"/>
          <a:lstStyle>
            <a:lvl1pPr marL="0" indent="0">
              <a:buNone/>
              <a:defRPr sz="3251"/>
            </a:lvl1pPr>
            <a:lvl2pPr marL="464424" indent="0">
              <a:buNone/>
              <a:defRPr sz="2844"/>
            </a:lvl2pPr>
            <a:lvl3pPr marL="928848" indent="0">
              <a:buNone/>
              <a:defRPr sz="2438"/>
            </a:lvl3pPr>
            <a:lvl4pPr marL="1393271" indent="0">
              <a:buNone/>
              <a:defRPr sz="2032"/>
            </a:lvl4pPr>
            <a:lvl5pPr marL="1857695" indent="0">
              <a:buNone/>
              <a:defRPr sz="2032"/>
            </a:lvl5pPr>
            <a:lvl6pPr marL="2322119" indent="0">
              <a:buNone/>
              <a:defRPr sz="2032"/>
            </a:lvl6pPr>
            <a:lvl7pPr marL="2786543" indent="0">
              <a:buNone/>
              <a:defRPr sz="2032"/>
            </a:lvl7pPr>
            <a:lvl8pPr marL="3250966" indent="0">
              <a:buNone/>
              <a:defRPr sz="2032"/>
            </a:lvl8pPr>
            <a:lvl9pPr marL="3715390" indent="0">
              <a:buNone/>
              <a:defRPr sz="2032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3020" y="2170748"/>
            <a:ext cx="3994190" cy="4021578"/>
          </a:xfrm>
        </p:spPr>
        <p:txBody>
          <a:bodyPr/>
          <a:lstStyle>
            <a:lvl1pPr marL="0" indent="0">
              <a:buNone/>
              <a:defRPr sz="1625"/>
            </a:lvl1pPr>
            <a:lvl2pPr marL="464424" indent="0">
              <a:buNone/>
              <a:defRPr sz="1422"/>
            </a:lvl2pPr>
            <a:lvl3pPr marL="928848" indent="0">
              <a:buNone/>
              <a:defRPr sz="1219"/>
            </a:lvl3pPr>
            <a:lvl4pPr marL="1393271" indent="0">
              <a:buNone/>
              <a:defRPr sz="1016"/>
            </a:lvl4pPr>
            <a:lvl5pPr marL="1857695" indent="0">
              <a:buNone/>
              <a:defRPr sz="1016"/>
            </a:lvl5pPr>
            <a:lvl6pPr marL="2322119" indent="0">
              <a:buNone/>
              <a:defRPr sz="1016"/>
            </a:lvl6pPr>
            <a:lvl7pPr marL="2786543" indent="0">
              <a:buNone/>
              <a:defRPr sz="1016"/>
            </a:lvl7pPr>
            <a:lvl8pPr marL="3250966" indent="0">
              <a:buNone/>
              <a:defRPr sz="1016"/>
            </a:lvl8pPr>
            <a:lvl9pPr marL="3715390" indent="0">
              <a:buNone/>
              <a:defRPr sz="101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AA92-0A8E-4555-BBE4-A83FC1D09273}" type="datetimeFigureOut">
              <a:rPr lang="en-GB" smtClean="0"/>
              <a:t>12/11/2023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E9A2-371F-418E-BF7C-9EFB3225C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0841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1406" y="385241"/>
            <a:ext cx="10681276" cy="1398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1406" y="1926204"/>
            <a:ext cx="10681276" cy="4591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1406" y="6706538"/>
            <a:ext cx="2786420" cy="3852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1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8EAA92-0A8E-4555-BBE4-A83FC1D09273}" type="datetimeFigureOut">
              <a:rPr lang="en-GB" smtClean="0"/>
              <a:t>12/11/2023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02229" y="6706538"/>
            <a:ext cx="4179630" cy="3852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1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46262" y="6706538"/>
            <a:ext cx="2786420" cy="3852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1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9AE9A2-371F-418E-BF7C-9EFB3225C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9650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28848" rtl="0" eaLnBrk="1" latinLnBrk="0" hangingPunct="1">
        <a:lnSpc>
          <a:spcPct val="90000"/>
        </a:lnSpc>
        <a:spcBef>
          <a:spcPct val="0"/>
        </a:spcBef>
        <a:buNone/>
        <a:defRPr sz="447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2212" indent="-232212" algn="l" defTabSz="928848" rtl="0" eaLnBrk="1" latinLnBrk="0" hangingPunct="1">
        <a:lnSpc>
          <a:spcPct val="90000"/>
        </a:lnSpc>
        <a:spcBef>
          <a:spcPts val="1016"/>
        </a:spcBef>
        <a:buFont typeface="Arial" panose="020B0604020202020204" pitchFamily="34" charset="0"/>
        <a:buChar char="•"/>
        <a:defRPr sz="2844" kern="1200">
          <a:solidFill>
            <a:schemeClr val="tx1"/>
          </a:solidFill>
          <a:latin typeface="+mn-lt"/>
          <a:ea typeface="+mn-ea"/>
          <a:cs typeface="+mn-cs"/>
        </a:defRPr>
      </a:lvl1pPr>
      <a:lvl2pPr marL="696636" indent="-232212" algn="l" defTabSz="928848" rtl="0" eaLnBrk="1" latinLnBrk="0" hangingPunct="1">
        <a:lnSpc>
          <a:spcPct val="90000"/>
        </a:lnSpc>
        <a:spcBef>
          <a:spcPts val="508"/>
        </a:spcBef>
        <a:buFont typeface="Arial" panose="020B0604020202020204" pitchFamily="34" charset="0"/>
        <a:buChar char="•"/>
        <a:defRPr sz="2438" kern="1200">
          <a:solidFill>
            <a:schemeClr val="tx1"/>
          </a:solidFill>
          <a:latin typeface="+mn-lt"/>
          <a:ea typeface="+mn-ea"/>
          <a:cs typeface="+mn-cs"/>
        </a:defRPr>
      </a:lvl2pPr>
      <a:lvl3pPr marL="1161059" indent="-232212" algn="l" defTabSz="928848" rtl="0" eaLnBrk="1" latinLnBrk="0" hangingPunct="1">
        <a:lnSpc>
          <a:spcPct val="90000"/>
        </a:lnSpc>
        <a:spcBef>
          <a:spcPts val="508"/>
        </a:spcBef>
        <a:buFont typeface="Arial" panose="020B0604020202020204" pitchFamily="34" charset="0"/>
        <a:buChar char="•"/>
        <a:defRPr sz="2032" kern="1200">
          <a:solidFill>
            <a:schemeClr val="tx1"/>
          </a:solidFill>
          <a:latin typeface="+mn-lt"/>
          <a:ea typeface="+mn-ea"/>
          <a:cs typeface="+mn-cs"/>
        </a:defRPr>
      </a:lvl3pPr>
      <a:lvl4pPr marL="1625483" indent="-232212" algn="l" defTabSz="928848" rtl="0" eaLnBrk="1" latinLnBrk="0" hangingPunct="1">
        <a:lnSpc>
          <a:spcPct val="90000"/>
        </a:lnSpc>
        <a:spcBef>
          <a:spcPts val="508"/>
        </a:spcBef>
        <a:buFont typeface="Arial" panose="020B0604020202020204" pitchFamily="34" charset="0"/>
        <a:buChar char="•"/>
        <a:defRPr sz="1828" kern="1200">
          <a:solidFill>
            <a:schemeClr val="tx1"/>
          </a:solidFill>
          <a:latin typeface="+mn-lt"/>
          <a:ea typeface="+mn-ea"/>
          <a:cs typeface="+mn-cs"/>
        </a:defRPr>
      </a:lvl4pPr>
      <a:lvl5pPr marL="2089907" indent="-232212" algn="l" defTabSz="928848" rtl="0" eaLnBrk="1" latinLnBrk="0" hangingPunct="1">
        <a:lnSpc>
          <a:spcPct val="90000"/>
        </a:lnSpc>
        <a:spcBef>
          <a:spcPts val="508"/>
        </a:spcBef>
        <a:buFont typeface="Arial" panose="020B0604020202020204" pitchFamily="34" charset="0"/>
        <a:buChar char="•"/>
        <a:defRPr sz="1828" kern="1200">
          <a:solidFill>
            <a:schemeClr val="tx1"/>
          </a:solidFill>
          <a:latin typeface="+mn-lt"/>
          <a:ea typeface="+mn-ea"/>
          <a:cs typeface="+mn-cs"/>
        </a:defRPr>
      </a:lvl5pPr>
      <a:lvl6pPr marL="2554331" indent="-232212" algn="l" defTabSz="928848" rtl="0" eaLnBrk="1" latinLnBrk="0" hangingPunct="1">
        <a:lnSpc>
          <a:spcPct val="90000"/>
        </a:lnSpc>
        <a:spcBef>
          <a:spcPts val="508"/>
        </a:spcBef>
        <a:buFont typeface="Arial" panose="020B0604020202020204" pitchFamily="34" charset="0"/>
        <a:buChar char="•"/>
        <a:defRPr sz="1828" kern="1200">
          <a:solidFill>
            <a:schemeClr val="tx1"/>
          </a:solidFill>
          <a:latin typeface="+mn-lt"/>
          <a:ea typeface="+mn-ea"/>
          <a:cs typeface="+mn-cs"/>
        </a:defRPr>
      </a:lvl6pPr>
      <a:lvl7pPr marL="3018754" indent="-232212" algn="l" defTabSz="928848" rtl="0" eaLnBrk="1" latinLnBrk="0" hangingPunct="1">
        <a:lnSpc>
          <a:spcPct val="90000"/>
        </a:lnSpc>
        <a:spcBef>
          <a:spcPts val="508"/>
        </a:spcBef>
        <a:buFont typeface="Arial" panose="020B0604020202020204" pitchFamily="34" charset="0"/>
        <a:buChar char="•"/>
        <a:defRPr sz="1828" kern="1200">
          <a:solidFill>
            <a:schemeClr val="tx1"/>
          </a:solidFill>
          <a:latin typeface="+mn-lt"/>
          <a:ea typeface="+mn-ea"/>
          <a:cs typeface="+mn-cs"/>
        </a:defRPr>
      </a:lvl7pPr>
      <a:lvl8pPr marL="3483178" indent="-232212" algn="l" defTabSz="928848" rtl="0" eaLnBrk="1" latinLnBrk="0" hangingPunct="1">
        <a:lnSpc>
          <a:spcPct val="90000"/>
        </a:lnSpc>
        <a:spcBef>
          <a:spcPts val="508"/>
        </a:spcBef>
        <a:buFont typeface="Arial" panose="020B0604020202020204" pitchFamily="34" charset="0"/>
        <a:buChar char="•"/>
        <a:defRPr sz="1828" kern="1200">
          <a:solidFill>
            <a:schemeClr val="tx1"/>
          </a:solidFill>
          <a:latin typeface="+mn-lt"/>
          <a:ea typeface="+mn-ea"/>
          <a:cs typeface="+mn-cs"/>
        </a:defRPr>
      </a:lvl8pPr>
      <a:lvl9pPr marL="3947602" indent="-232212" algn="l" defTabSz="928848" rtl="0" eaLnBrk="1" latinLnBrk="0" hangingPunct="1">
        <a:lnSpc>
          <a:spcPct val="90000"/>
        </a:lnSpc>
        <a:spcBef>
          <a:spcPts val="508"/>
        </a:spcBef>
        <a:buFont typeface="Arial" panose="020B0604020202020204" pitchFamily="34" charset="0"/>
        <a:buChar char="•"/>
        <a:defRPr sz="182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8848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1pPr>
      <a:lvl2pPr marL="464424" algn="l" defTabSz="928848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2pPr>
      <a:lvl3pPr marL="928848" algn="l" defTabSz="928848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3pPr>
      <a:lvl4pPr marL="1393271" algn="l" defTabSz="928848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4pPr>
      <a:lvl5pPr marL="1857695" algn="l" defTabSz="928848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5pPr>
      <a:lvl6pPr marL="2322119" algn="l" defTabSz="928848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6pPr>
      <a:lvl7pPr marL="2786543" algn="l" defTabSz="928848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7pPr>
      <a:lvl8pPr marL="3250966" algn="l" defTabSz="928848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8pPr>
      <a:lvl9pPr marL="3715390" algn="l" defTabSz="928848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CD379C9-4AAB-042F-E3E8-4117674A5238}"/>
              </a:ext>
            </a:extLst>
          </p:cNvPr>
          <p:cNvSpPr txBox="1"/>
          <p:nvPr/>
        </p:nvSpPr>
        <p:spPr>
          <a:xfrm>
            <a:off x="0" y="26474"/>
            <a:ext cx="3957816" cy="184665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dirty="0"/>
              <a:t>Age</a:t>
            </a:r>
          </a:p>
          <a:p>
            <a:r>
              <a:rPr lang="en-GB" sz="1600" dirty="0"/>
              <a:t>English – Hansel and Gretel</a:t>
            </a:r>
            <a:endParaRPr lang="en-GB" sz="1600" dirty="0">
              <a:cs typeface="Calibri"/>
            </a:endParaRPr>
          </a:p>
          <a:p>
            <a:r>
              <a:rPr lang="en-GB" sz="1600" dirty="0"/>
              <a:t>RE – Rama and Sita. Mahatma Gandhi</a:t>
            </a:r>
            <a:endParaRPr lang="en-GB" sz="1600" dirty="0">
              <a:cs typeface="Calibri" panose="020F0502020204030204"/>
            </a:endParaRPr>
          </a:p>
          <a:p>
            <a:r>
              <a:rPr lang="en-GB" sz="1600" dirty="0"/>
              <a:t>Art – Artists alive and deceased</a:t>
            </a:r>
            <a:endParaRPr lang="en-GB" sz="1600" dirty="0">
              <a:cs typeface="Calibri" panose="020F0502020204030204"/>
            </a:endParaRPr>
          </a:p>
          <a:p>
            <a:r>
              <a:rPr lang="en-GB" sz="1600" dirty="0"/>
              <a:t>PSHE – changes, growing up, being healthy</a:t>
            </a:r>
            <a:endParaRPr lang="en-GB" sz="1600" dirty="0">
              <a:cs typeface="Calibri" panose="020F0502020204030204"/>
            </a:endParaRPr>
          </a:p>
          <a:p>
            <a:r>
              <a:rPr lang="en-GB" sz="1600" dirty="0"/>
              <a:t>Transition – growing up</a:t>
            </a:r>
          </a:p>
          <a:p>
            <a:endParaRPr lang="en-GB" sz="1600" dirty="0">
              <a:cs typeface="Calibri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3E47E2A-2712-043B-2BA7-9B04E1DB26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719" y="46552"/>
            <a:ext cx="350407" cy="31817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2EB95C6-50AA-EB4D-B106-E9D972F76C0A}"/>
              </a:ext>
            </a:extLst>
          </p:cNvPr>
          <p:cNvSpPr txBox="1"/>
          <p:nvPr/>
        </p:nvSpPr>
        <p:spPr>
          <a:xfrm>
            <a:off x="202" y="2262712"/>
            <a:ext cx="3957816" cy="261610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dirty="0"/>
              <a:t>Race</a:t>
            </a:r>
          </a:p>
          <a:p>
            <a:r>
              <a:rPr lang="en-GB" sz="1400" dirty="0"/>
              <a:t>Black history month – Beyonce</a:t>
            </a:r>
            <a:endParaRPr lang="en-GB" sz="1400" dirty="0">
              <a:cs typeface="Calibri"/>
            </a:endParaRPr>
          </a:p>
          <a:p>
            <a:r>
              <a:rPr lang="en-GB" sz="1400" dirty="0"/>
              <a:t>Geography – Misty Mountain Sierra</a:t>
            </a:r>
            <a:endParaRPr lang="en-GB" sz="1400" dirty="0">
              <a:cs typeface="Calibri" panose="020F0502020204030204"/>
            </a:endParaRPr>
          </a:p>
          <a:p>
            <a:r>
              <a:rPr lang="en-GB" sz="1400" dirty="0"/>
              <a:t>History –  </a:t>
            </a:r>
            <a:r>
              <a:rPr lang="en-GB" sz="1400" b="0" i="0" u="none" strike="noStrike" baseline="0" dirty="0">
                <a:solidFill>
                  <a:srgbClr val="000000"/>
                </a:solidFill>
              </a:rPr>
              <a:t>Mary Anning,</a:t>
            </a:r>
            <a:r>
              <a:rPr lang="en-GB" sz="1400" dirty="0"/>
              <a:t> </a:t>
            </a:r>
            <a:r>
              <a:rPr lang="en-GB" sz="1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Egyptian </a:t>
            </a:r>
            <a:r>
              <a:rPr lang="en-GB" sz="1400" dirty="0"/>
              <a:t>legacy.</a:t>
            </a:r>
            <a:endParaRPr lang="en-GB" sz="1400" b="0" i="0" u="none" strike="noStrike" baseline="0" dirty="0">
              <a:solidFill>
                <a:srgbClr val="000000"/>
              </a:solidFill>
            </a:endParaRPr>
          </a:p>
          <a:p>
            <a:r>
              <a:rPr lang="en-GB" sz="1400" dirty="0"/>
              <a:t>PE – </a:t>
            </a:r>
            <a:r>
              <a:rPr lang="en-GB" sz="1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Lionel Messi, Pele, Katarina Johnson-Thompson, Roger Federer, Bjorn Borg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</a:p>
          <a:p>
            <a:r>
              <a:rPr lang="en-GB" sz="1400" dirty="0">
                <a:cs typeface="Calibri" panose="020F0502020204030204"/>
              </a:rPr>
              <a:t>Art- </a:t>
            </a:r>
            <a:r>
              <a:rPr lang="en-GB" sz="1400" dirty="0"/>
              <a:t>Tommy McRae</a:t>
            </a:r>
          </a:p>
          <a:p>
            <a:r>
              <a:rPr lang="en-GB" sz="1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Chang Heng - seismograph</a:t>
            </a:r>
          </a:p>
          <a:p>
            <a:r>
              <a:rPr lang="en-GB" sz="1400" dirty="0"/>
              <a:t>Stories – ‘An angel just like me’</a:t>
            </a:r>
          </a:p>
          <a:p>
            <a:r>
              <a:rPr lang="en-GB" sz="1400" dirty="0">
                <a:cs typeface="Calibri"/>
              </a:rPr>
              <a:t>Food technology – Ainsley Harriot</a:t>
            </a:r>
          </a:p>
          <a:p>
            <a:endParaRPr lang="en-GB" sz="1600" dirty="0">
              <a:cs typeface="Calibri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3415184-0671-4D51-F3D1-D1B544399FA9}"/>
              </a:ext>
            </a:extLst>
          </p:cNvPr>
          <p:cNvSpPr txBox="1"/>
          <p:nvPr/>
        </p:nvSpPr>
        <p:spPr>
          <a:xfrm>
            <a:off x="202" y="6127439"/>
            <a:ext cx="3957816" cy="80021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/>
              <a:t>Pregnancy/maternity</a:t>
            </a:r>
            <a:endParaRPr lang="en-US"/>
          </a:p>
          <a:p>
            <a:r>
              <a:rPr lang="en-GB" sz="1400">
                <a:cs typeface="Calibri"/>
              </a:rPr>
              <a:t>Stories – The New Small Person, </a:t>
            </a:r>
            <a:endParaRPr lang="en-US">
              <a:cs typeface="Calibri"/>
            </a:endParaRPr>
          </a:p>
          <a:p>
            <a:r>
              <a:rPr lang="en-GB" sz="1400">
                <a:cs typeface="Calibri"/>
              </a:rPr>
              <a:t>There's going to be a baby. </a:t>
            </a:r>
            <a:endParaRPr lang="en-US">
              <a:cs typeface="Calibri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1FAF107-EDBB-1041-3C3E-BB3904F0DDC4}"/>
              </a:ext>
            </a:extLst>
          </p:cNvPr>
          <p:cNvSpPr txBox="1"/>
          <p:nvPr/>
        </p:nvSpPr>
        <p:spPr>
          <a:xfrm>
            <a:off x="4213136" y="48127"/>
            <a:ext cx="3957816" cy="264687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dirty="0"/>
              <a:t>Disability</a:t>
            </a:r>
          </a:p>
          <a:p>
            <a:r>
              <a:rPr lang="en-GB" sz="1600" dirty="0"/>
              <a:t>PSHE – Celebrating differences </a:t>
            </a:r>
            <a:r>
              <a:rPr lang="en-GB" sz="16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and </a:t>
            </a:r>
          </a:p>
          <a:p>
            <a:r>
              <a:rPr lang="en-GB" sz="16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Diversity </a:t>
            </a:r>
            <a:endParaRPr lang="en-GB" sz="1600" dirty="0"/>
          </a:p>
          <a:p>
            <a:r>
              <a:rPr lang="en-GB" sz="1600" dirty="0"/>
              <a:t>Red Nose Day – awareness of diverse disabilities</a:t>
            </a:r>
          </a:p>
          <a:p>
            <a:r>
              <a:rPr lang="en-GB" sz="1600" dirty="0"/>
              <a:t>Children in need day</a:t>
            </a:r>
          </a:p>
          <a:p>
            <a:r>
              <a:rPr lang="en-GB" sz="1600" dirty="0"/>
              <a:t>Picture News</a:t>
            </a:r>
          </a:p>
          <a:p>
            <a:endParaRPr lang="en-GB" sz="1600" dirty="0"/>
          </a:p>
          <a:p>
            <a:endParaRPr lang="en-GB" sz="1600" dirty="0"/>
          </a:p>
          <a:p>
            <a:endParaRPr lang="en-GB" sz="20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9ED9CC7-E666-FB57-7F96-B9A3A5DA6708}"/>
              </a:ext>
            </a:extLst>
          </p:cNvPr>
          <p:cNvSpPr txBox="1"/>
          <p:nvPr/>
        </p:nvSpPr>
        <p:spPr>
          <a:xfrm>
            <a:off x="4214477" y="4477434"/>
            <a:ext cx="3957816" cy="160043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dirty="0"/>
              <a:t>Religion or belief</a:t>
            </a:r>
          </a:p>
          <a:p>
            <a:r>
              <a:rPr lang="en-GB" sz="1600" dirty="0"/>
              <a:t>Ramadan and Eid</a:t>
            </a:r>
          </a:p>
          <a:p>
            <a:r>
              <a:rPr lang="en-GB" sz="1600" dirty="0"/>
              <a:t>Christmas and Easter</a:t>
            </a:r>
          </a:p>
          <a:p>
            <a:r>
              <a:rPr lang="en-GB" sz="1600" dirty="0"/>
              <a:t>Hinduism and Christianity</a:t>
            </a:r>
          </a:p>
          <a:p>
            <a:r>
              <a:rPr lang="en-GB" sz="1600" dirty="0">
                <a:cs typeface="Calibri"/>
              </a:rPr>
              <a:t>Diwali, Holi </a:t>
            </a:r>
          </a:p>
          <a:p>
            <a:r>
              <a:rPr lang="en-GB" sz="1600"/>
              <a:t>Visit </a:t>
            </a:r>
            <a:r>
              <a:rPr lang="en-GB" sz="1600" dirty="0"/>
              <a:t>to the Mandir</a:t>
            </a:r>
            <a:endParaRPr lang="en-GB" sz="2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FFF5436-D8F4-7F4E-C22E-99045487B00E}"/>
              </a:ext>
            </a:extLst>
          </p:cNvPr>
          <p:cNvSpPr txBox="1"/>
          <p:nvPr/>
        </p:nvSpPr>
        <p:spPr>
          <a:xfrm>
            <a:off x="4204494" y="6433001"/>
            <a:ext cx="3957816" cy="61555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/>
              <a:t>Sexual orientation</a:t>
            </a:r>
            <a:endParaRPr lang="en-GB"/>
          </a:p>
          <a:p>
            <a:r>
              <a:rPr lang="en-GB" sz="1600"/>
              <a:t>PSHE – marriage, relationships, changes</a:t>
            </a:r>
            <a:endParaRPr lang="en-GB" sz="1600">
              <a:cs typeface="Calibri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475B6B3-ED12-B549-E1C0-D46663C7B869}"/>
              </a:ext>
            </a:extLst>
          </p:cNvPr>
          <p:cNvSpPr txBox="1"/>
          <p:nvPr/>
        </p:nvSpPr>
        <p:spPr>
          <a:xfrm>
            <a:off x="8426272" y="26474"/>
            <a:ext cx="3957816" cy="276998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b="1"/>
              <a:t>Gender reassignment</a:t>
            </a:r>
          </a:p>
          <a:p>
            <a:endParaRPr lang="en-GB" sz="2000"/>
          </a:p>
          <a:p>
            <a:endParaRPr lang="en-GB" sz="2000"/>
          </a:p>
          <a:p>
            <a:endParaRPr lang="en-GB" sz="2000"/>
          </a:p>
          <a:p>
            <a:pPr algn="l"/>
            <a:endParaRPr lang="en-GB" sz="1800" b="0" i="0" u="none" strike="noStrike" baseline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en-GB" sz="1800" b="0" i="0" u="none" strike="noStrike" baseline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</a:p>
          <a:p>
            <a:endParaRPr lang="en-GB" sz="2000"/>
          </a:p>
          <a:p>
            <a:endParaRPr lang="en-GB" sz="2000"/>
          </a:p>
          <a:p>
            <a:endParaRPr lang="en-GB" sz="200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FA2D579-6216-1A52-C2F0-552F0D89EC9A}"/>
              </a:ext>
            </a:extLst>
          </p:cNvPr>
          <p:cNvSpPr txBox="1"/>
          <p:nvPr/>
        </p:nvSpPr>
        <p:spPr>
          <a:xfrm>
            <a:off x="8426272" y="2934785"/>
            <a:ext cx="3957816" cy="144655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endParaRPr lang="en-GB" b="1" dirty="0"/>
          </a:p>
          <a:p>
            <a:r>
              <a:rPr lang="en-GB" b="1" dirty="0"/>
              <a:t>Marriage and civil partnership</a:t>
            </a:r>
          </a:p>
          <a:p>
            <a:pPr>
              <a:defRPr/>
            </a:pPr>
            <a:r>
              <a:rPr lang="en-GB" sz="1600" dirty="0"/>
              <a:t>Shared reading  - </a:t>
            </a:r>
            <a:r>
              <a:rPr lang="en-GB" sz="1600" dirty="0">
                <a:latin typeface="Calibri" panose="020F0502020204030204"/>
              </a:rPr>
              <a:t> </a:t>
            </a: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Big Book of Families</a:t>
            </a:r>
            <a:endParaRPr lang="en-GB" sz="1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cs typeface="Calibri"/>
            </a:endParaRPr>
          </a:p>
          <a:p>
            <a:endParaRPr lang="en-GB" sz="1600" dirty="0"/>
          </a:p>
          <a:p>
            <a:endParaRPr lang="en-GB" sz="2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17A5FB4-1F8A-7E18-E7EE-A111A63D1D95}"/>
              </a:ext>
            </a:extLst>
          </p:cNvPr>
          <p:cNvSpPr txBox="1"/>
          <p:nvPr/>
        </p:nvSpPr>
        <p:spPr>
          <a:xfrm>
            <a:off x="8427613" y="4820660"/>
            <a:ext cx="3957816" cy="110799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/>
              <a:t>Sex</a:t>
            </a:r>
          </a:p>
          <a:p>
            <a:r>
              <a:rPr lang="en-GB" sz="1600"/>
              <a:t>PSHE – </a:t>
            </a:r>
            <a:r>
              <a:rPr lang="en-GB" sz="1600">
                <a:solidFill>
                  <a:srgbClr val="000000"/>
                </a:solidFill>
              </a:rPr>
              <a:t>Relationships</a:t>
            </a:r>
            <a:r>
              <a:rPr lang="en-GB" sz="1600" b="0" i="0" u="none" strike="noStrike" baseline="0">
                <a:solidFill>
                  <a:srgbClr val="000000"/>
                </a:solidFill>
              </a:rPr>
              <a:t>, stereotypes, </a:t>
            </a:r>
            <a:endParaRPr lang="en-GB" sz="1600">
              <a:solidFill>
                <a:srgbClr val="000000"/>
              </a:solidFill>
            </a:endParaRPr>
          </a:p>
          <a:p>
            <a:r>
              <a:rPr lang="en-GB" sz="1600" b="0" i="0" u="none" strike="noStrike" baseline="0">
                <a:solidFill>
                  <a:srgbClr val="000000"/>
                </a:solidFill>
              </a:rPr>
              <a:t>gender roles</a:t>
            </a:r>
            <a:r>
              <a:rPr lang="en-GB" sz="1600">
                <a:solidFill>
                  <a:srgbClr val="000000"/>
                </a:solidFill>
              </a:rPr>
              <a:t> </a:t>
            </a:r>
            <a:endParaRPr lang="en-GB" sz="1600" b="0" i="0" u="none" strike="noStrike" baseline="0">
              <a:solidFill>
                <a:srgbClr val="000000"/>
              </a:solidFill>
              <a:cs typeface="Calibri"/>
            </a:endParaRPr>
          </a:p>
          <a:p>
            <a:r>
              <a:rPr lang="en-GB" sz="1600"/>
              <a:t>Anti-bullying week</a:t>
            </a:r>
            <a:endParaRPr lang="en-GB" sz="1600">
              <a:cs typeface="Calibri" panose="020F0502020204030204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ED8DBC27-65CE-0CC2-55E2-36461D42E0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84449" y="71940"/>
            <a:ext cx="594315" cy="476854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A5EE3227-7E9C-A93E-29EB-ABDB8BD762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47232" y="71939"/>
            <a:ext cx="578919" cy="476855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EBA2DFC3-81C2-417A-4D52-99B6E1754D4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7098" y="2323777"/>
            <a:ext cx="578919" cy="476855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F33B70A6-0473-8B4D-CC3B-EC93C7BB7B0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86682" y="4583223"/>
            <a:ext cx="567249" cy="472420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E37825A6-2C4C-A390-CA05-09510DCA574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646486" y="3026469"/>
            <a:ext cx="620086" cy="476855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D510D82D-A25C-B492-0893-FD3D765065D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92146" y="6504054"/>
            <a:ext cx="578919" cy="476854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902F2234-FC42-627E-8253-DE8926F14E2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1789278" y="4835229"/>
            <a:ext cx="539244" cy="437352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1527A088-AD17-188B-81DD-FD59E17B613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357418" y="6201237"/>
            <a:ext cx="564474" cy="47685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769244A-BDD2-7F54-7342-3093BE256675}"/>
              </a:ext>
            </a:extLst>
          </p:cNvPr>
          <p:cNvSpPr txBox="1"/>
          <p:nvPr/>
        </p:nvSpPr>
        <p:spPr>
          <a:xfrm>
            <a:off x="4213136" y="2987800"/>
            <a:ext cx="3957816" cy="144655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2400"/>
              <a:t>How and where do we embed the protected characteristics in year 3?</a:t>
            </a:r>
            <a:endParaRPr lang="en-GB" sz="2000"/>
          </a:p>
          <a:p>
            <a:endParaRPr lang="en-GB" sz="1600"/>
          </a:p>
        </p:txBody>
      </p:sp>
    </p:spTree>
    <p:extLst>
      <p:ext uri="{BB962C8B-B14F-4D97-AF65-F5344CB8AC3E}">
        <p14:creationId xmlns:p14="http://schemas.microsoft.com/office/powerpoint/2010/main" val="27407950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d5c49a6-4b27-4595-80b2-536aa6e90c9f" xsi:nil="true"/>
    <lcf76f155ced4ddcb4097134ff3c332f xmlns="7511e1fd-023a-490f-8985-14b2151628ef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78BB1C22760264EB86B4EF775A0DBF7" ma:contentTypeVersion="16" ma:contentTypeDescription="Create a new document." ma:contentTypeScope="" ma:versionID="acaff1ee036afb6986ea11200cb7781a">
  <xsd:schema xmlns:xsd="http://www.w3.org/2001/XMLSchema" xmlns:xs="http://www.w3.org/2001/XMLSchema" xmlns:p="http://schemas.microsoft.com/office/2006/metadata/properties" xmlns:ns2="7511e1fd-023a-490f-8985-14b2151628ef" xmlns:ns3="8d5c49a6-4b27-4595-80b2-536aa6e90c9f" targetNamespace="http://schemas.microsoft.com/office/2006/metadata/properties" ma:root="true" ma:fieldsID="1b28e7babc1d4f32f61ece357da5e2e2" ns2:_="" ns3:_="">
    <xsd:import namespace="7511e1fd-023a-490f-8985-14b2151628ef"/>
    <xsd:import namespace="8d5c49a6-4b27-4595-80b2-536aa6e90c9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11e1fd-023a-490f-8985-14b2151628e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3dede57-465c-4846-ac19-a7844b62300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5c49a6-4b27-4595-80b2-536aa6e90c9f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96cf9bb-a302-474f-99aa-a7b526cd524d}" ma:internalName="TaxCatchAll" ma:showField="CatchAllData" ma:web="8d5c49a6-4b27-4595-80b2-536aa6e90c9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F937EBF-EAEB-4A63-AA68-FCD4BB9AF343}">
  <ds:schemaRefs>
    <ds:schemaRef ds:uri="7511e1fd-023a-490f-8985-14b2151628ef"/>
    <ds:schemaRef ds:uri="8d5c49a6-4b27-4595-80b2-536aa6e90c9f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1091FEBE-1BE3-49C9-8B02-AA569D427B3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FA80F94-B161-48D3-A895-31B0111A022A}">
  <ds:schemaRefs>
    <ds:schemaRef ds:uri="7511e1fd-023a-490f-8985-14b2151628ef"/>
    <ds:schemaRef ds:uri="8d5c49a6-4b27-4595-80b2-536aa6e90c9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193</Words>
  <Application>Microsoft Office PowerPoint</Application>
  <PresentationFormat>Custom</PresentationFormat>
  <Paragraphs>48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Nicholson</dc:creator>
  <cp:lastModifiedBy>Catherine</cp:lastModifiedBy>
  <cp:revision>1</cp:revision>
  <dcterms:created xsi:type="dcterms:W3CDTF">2023-02-07T09:34:38Z</dcterms:created>
  <dcterms:modified xsi:type="dcterms:W3CDTF">2023-11-12T06:52:11Z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0x010100A78BB1C22760264EB86B4EF775A0DBF7</vt:lpwstr>
  </property>
  <property fmtid="{D5CDD505-2E9C-101B-9397-08002B2CF9AE}" pid="3" name="MediaServiceImageTags">
    <vt:lpwstr/>
  </property>
</Properties>
</file>