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384088" cy="7235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8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" userId="b7e34574-beb0-4979-9e1f-f4b30955c26d" providerId="ADAL" clId="{0DFF2541-2DCA-4A61-85CB-729D25DE21E0}"/>
    <pc:docChg chg="undo custSel modSld">
      <pc:chgData name="Catherine" userId="b7e34574-beb0-4979-9e1f-f4b30955c26d" providerId="ADAL" clId="{0DFF2541-2DCA-4A61-85CB-729D25DE21E0}" dt="2023-11-17T14:58:10.729" v="146" actId="20577"/>
      <pc:docMkLst>
        <pc:docMk/>
      </pc:docMkLst>
      <pc:sldChg chg="modSp mod">
        <pc:chgData name="Catherine" userId="b7e34574-beb0-4979-9e1f-f4b30955c26d" providerId="ADAL" clId="{0DFF2541-2DCA-4A61-85CB-729D25DE21E0}" dt="2023-11-17T14:58:10.729" v="146" actId="20577"/>
        <pc:sldMkLst>
          <pc:docMk/>
          <pc:sldMk cId="2740795013" sldId="256"/>
        </pc:sldMkLst>
        <pc:spChg chg="mod">
          <ac:chgData name="Catherine" userId="b7e34574-beb0-4979-9e1f-f4b30955c26d" providerId="ADAL" clId="{0DFF2541-2DCA-4A61-85CB-729D25DE21E0}" dt="2023-11-12T06:52:59.303" v="14" actId="20577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Catherine" userId="b7e34574-beb0-4979-9e1f-f4b30955c26d" providerId="ADAL" clId="{0DFF2541-2DCA-4A61-85CB-729D25DE21E0}" dt="2023-11-12T06:54:32.964" v="99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Catherine" userId="b7e34574-beb0-4979-9e1f-f4b30955c26d" providerId="ADAL" clId="{0DFF2541-2DCA-4A61-85CB-729D25DE21E0}" dt="2023-11-17T14:58:10.729" v="146" actId="20577"/>
          <ac:spMkLst>
            <pc:docMk/>
            <pc:sldMk cId="2740795013" sldId="256"/>
            <ac:spMk id="14" creationId="{0475B6B3-ED12-B549-E1C0-D46663C7B869}"/>
          </ac:spMkLst>
        </pc:spChg>
        <pc:spChg chg="mod">
          <ac:chgData name="Catherine" userId="b7e34574-beb0-4979-9e1f-f4b30955c26d" providerId="ADAL" clId="{0DFF2541-2DCA-4A61-85CB-729D25DE21E0}" dt="2023-11-12T06:53:57.556" v="95" actId="20577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Catherine" userId="b7e34574-beb0-4979-9e1f-f4b30955c26d" providerId="ADAL" clId="{0DFF2541-2DCA-4A61-85CB-729D25DE21E0}" dt="2023-11-12T06:54:08.134" v="96" actId="6549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Catherine" userId="b7e34574-beb0-4979-9e1f-f4b30955c26d" providerId="ADAL" clId="{0DFF2541-2DCA-4A61-85CB-729D25DE21E0}" dt="2023-11-12T06:54:26.438" v="97" actId="1076"/>
          <ac:picMkLst>
            <pc:docMk/>
            <pc:sldMk cId="2740795013" sldId="256"/>
            <ac:picMk id="6" creationId="{A3E47E2A-2712-043B-2BA7-9B04E1DB264A}"/>
          </ac:picMkLst>
        </pc:picChg>
        <pc:picChg chg="mod">
          <ac:chgData name="Catherine" userId="b7e34574-beb0-4979-9e1f-f4b30955c26d" providerId="ADAL" clId="{0DFF2541-2DCA-4A61-85CB-729D25DE21E0}" dt="2023-11-12T06:54:30.332" v="98" actId="1076"/>
          <ac:picMkLst>
            <pc:docMk/>
            <pc:sldMk cId="2740795013" sldId="256"/>
            <ac:picMk id="22" creationId="{EBA2DFC3-81C2-417A-4D52-99B6E1754D46}"/>
          </ac:picMkLst>
        </pc:picChg>
      </pc:sldChg>
    </pc:docChg>
  </pc:docChgLst>
  <pc:docChgLst>
    <pc:chgData name="Catherine Nicholson" userId="b7e34574-beb0-4979-9e1f-f4b30955c26d" providerId="ADAL" clId="{7858E022-2D7A-4BCE-A831-22D71ADBB3D2}"/>
    <pc:docChg chg="undo custSel addSld delSld modSld sldOrd">
      <pc:chgData name="Catherine Nicholson" userId="b7e34574-beb0-4979-9e1f-f4b30955c26d" providerId="ADAL" clId="{7858E022-2D7A-4BCE-A831-22D71ADBB3D2}" dt="2023-02-14T14:51:03.347" v="2201" actId="47"/>
      <pc:docMkLst>
        <pc:docMk/>
      </pc:docMkLst>
      <pc:sldChg chg="addSp delSp modSp mod">
        <pc:chgData name="Catherine Nicholson" userId="b7e34574-beb0-4979-9e1f-f4b30955c26d" providerId="ADAL" clId="{7858E022-2D7A-4BCE-A831-22D71ADBB3D2}" dt="2023-02-14T14:48:04.740" v="2190" actId="1076"/>
        <pc:sldMkLst>
          <pc:docMk/>
          <pc:sldMk cId="2740795013" sldId="256"/>
        </pc:sldMkLst>
        <pc:spChg chg="add mod">
          <ac:chgData name="Catherine Nicholson" userId="b7e34574-beb0-4979-9e1f-f4b30955c26d" providerId="ADAL" clId="{7858E022-2D7A-4BCE-A831-22D71ADBB3D2}" dt="2023-02-14T14:47:59.021" v="2189" actId="1076"/>
          <ac:spMkLst>
            <pc:docMk/>
            <pc:sldMk cId="2740795013" sldId="256"/>
            <ac:spMk id="2" creationId="{3769244A-BDD2-7F54-7342-3093BE256675}"/>
          </ac:spMkLst>
        </pc:spChg>
        <pc:spChg chg="del">
          <ac:chgData name="Catherine Nicholson" userId="b7e34574-beb0-4979-9e1f-f4b30955c26d" providerId="ADAL" clId="{7858E022-2D7A-4BCE-A831-22D71ADBB3D2}" dt="2023-02-07T09:44:51.671" v="5" actId="478"/>
          <ac:spMkLst>
            <pc:docMk/>
            <pc:sldMk cId="2740795013" sldId="256"/>
            <ac:spMk id="2" creationId="{C62D5628-D3BE-6ECA-01EA-1ECDE97A59C6}"/>
          </ac:spMkLst>
        </pc:spChg>
        <pc:spChg chg="del">
          <ac:chgData name="Catherine Nicholson" userId="b7e34574-beb0-4979-9e1f-f4b30955c26d" providerId="ADAL" clId="{7858E022-2D7A-4BCE-A831-22D71ADBB3D2}" dt="2023-02-07T09:44:50.028" v="4" actId="478"/>
          <ac:spMkLst>
            <pc:docMk/>
            <pc:sldMk cId="2740795013" sldId="256"/>
            <ac:spMk id="3" creationId="{8C58A534-B10A-9AB5-B5FC-74F42A84E90C}"/>
          </ac:spMkLst>
        </pc:spChg>
        <pc:spChg chg="mod">
          <ac:chgData name="Catherine Nicholson" userId="b7e34574-beb0-4979-9e1f-f4b30955c26d" providerId="ADAL" clId="{7858E022-2D7A-4BCE-A831-22D71ADBB3D2}" dt="2023-02-07T13:55:10.340" v="725" actId="6549"/>
          <ac:spMkLst>
            <pc:docMk/>
            <pc:sldMk cId="2740795013" sldId="256"/>
            <ac:spMk id="4" creationId="{5CD379C9-4AAB-042F-E3E8-4117674A5238}"/>
          </ac:spMkLst>
        </pc:spChg>
        <pc:spChg chg="del mod">
          <ac:chgData name="Catherine Nicholson" userId="b7e34574-beb0-4979-9e1f-f4b30955c26d" providerId="ADAL" clId="{7858E022-2D7A-4BCE-A831-22D71ADBB3D2}" dt="2023-02-07T09:59:28.566" v="16" actId="478"/>
          <ac:spMkLst>
            <pc:docMk/>
            <pc:sldMk cId="2740795013" sldId="256"/>
            <ac:spMk id="7" creationId="{C0A54785-4794-599D-60C8-1B99586CAF34}"/>
          </ac:spMkLst>
        </pc:spChg>
        <pc:spChg chg="del mod">
          <ac:chgData name="Catherine Nicholson" userId="b7e34574-beb0-4979-9e1f-f4b30955c26d" providerId="ADAL" clId="{7858E022-2D7A-4BCE-A831-22D71ADBB3D2}" dt="2023-02-07T09:59:31.457" v="17" actId="478"/>
          <ac:spMkLst>
            <pc:docMk/>
            <pc:sldMk cId="2740795013" sldId="256"/>
            <ac:spMk id="8" creationId="{A9EBE294-B52A-B20B-581E-0A54A4C643D1}"/>
          </ac:spMkLst>
        </pc:spChg>
        <pc:spChg chg="add mod">
          <ac:chgData name="Catherine Nicholson" userId="b7e34574-beb0-4979-9e1f-f4b30955c26d" providerId="ADAL" clId="{7858E022-2D7A-4BCE-A831-22D71ADBB3D2}" dt="2023-02-14T14:29:21.715" v="1672" actId="1076"/>
          <ac:spMkLst>
            <pc:docMk/>
            <pc:sldMk cId="2740795013" sldId="256"/>
            <ac:spMk id="9" creationId="{52EB95C6-50AA-EB4D-B106-E9D972F76C0A}"/>
          </ac:spMkLst>
        </pc:spChg>
        <pc:spChg chg="add mod">
          <ac:chgData name="Catherine Nicholson" userId="b7e34574-beb0-4979-9e1f-f4b30955c26d" providerId="ADAL" clId="{7858E022-2D7A-4BCE-A831-22D71ADBB3D2}" dt="2023-02-14T14:29:13.442" v="1671" actId="1076"/>
          <ac:spMkLst>
            <pc:docMk/>
            <pc:sldMk cId="2740795013" sldId="256"/>
            <ac:spMk id="10" creationId="{C3415184-0671-4D51-F3D1-D1B544399FA9}"/>
          </ac:spMkLst>
        </pc:spChg>
        <pc:spChg chg="add mod">
          <ac:chgData name="Catherine Nicholson" userId="b7e34574-beb0-4979-9e1f-f4b30955c26d" providerId="ADAL" clId="{7858E022-2D7A-4BCE-A831-22D71ADBB3D2}" dt="2023-02-14T14:48:04.740" v="2190" actId="1076"/>
          <ac:spMkLst>
            <pc:docMk/>
            <pc:sldMk cId="2740795013" sldId="256"/>
            <ac:spMk id="11" creationId="{61FAF107-EDBB-1041-3C3E-BB3904F0DDC4}"/>
          </ac:spMkLst>
        </pc:spChg>
        <pc:spChg chg="add mod">
          <ac:chgData name="Catherine Nicholson" userId="b7e34574-beb0-4979-9e1f-f4b30955c26d" providerId="ADAL" clId="{7858E022-2D7A-4BCE-A831-22D71ADBB3D2}" dt="2023-02-14T14:47:49.447" v="2187" actId="1076"/>
          <ac:spMkLst>
            <pc:docMk/>
            <pc:sldMk cId="2740795013" sldId="256"/>
            <ac:spMk id="12" creationId="{39ED9CC7-E666-FB57-7F96-B9A3A5DA6708}"/>
          </ac:spMkLst>
        </pc:spChg>
        <pc:spChg chg="add mod">
          <ac:chgData name="Catherine Nicholson" userId="b7e34574-beb0-4979-9e1f-f4b30955c26d" providerId="ADAL" clId="{7858E022-2D7A-4BCE-A831-22D71ADBB3D2}" dt="2023-02-14T14:46:36.366" v="2173" actId="1076"/>
          <ac:spMkLst>
            <pc:docMk/>
            <pc:sldMk cId="2740795013" sldId="256"/>
            <ac:spMk id="13" creationId="{6FFF5436-D8F4-7F4E-C22E-99045487B00E}"/>
          </ac:spMkLst>
        </pc:spChg>
        <pc:spChg chg="add mod">
          <ac:chgData name="Catherine Nicholson" userId="b7e34574-beb0-4979-9e1f-f4b30955c26d" providerId="ADAL" clId="{7858E022-2D7A-4BCE-A831-22D71ADBB3D2}" dt="2023-02-07T11:49:36.053" v="270" actId="20577"/>
          <ac:spMkLst>
            <pc:docMk/>
            <pc:sldMk cId="2740795013" sldId="256"/>
            <ac:spMk id="14" creationId="{0475B6B3-ED12-B549-E1C0-D46663C7B869}"/>
          </ac:spMkLst>
        </pc:spChg>
        <pc:spChg chg="add mod">
          <ac:chgData name="Catherine Nicholson" userId="b7e34574-beb0-4979-9e1f-f4b30955c26d" providerId="ADAL" clId="{7858E022-2D7A-4BCE-A831-22D71ADBB3D2}" dt="2023-02-14T14:30:04.150" v="1674" actId="1076"/>
          <ac:spMkLst>
            <pc:docMk/>
            <pc:sldMk cId="2740795013" sldId="256"/>
            <ac:spMk id="15" creationId="{9FA2D579-6216-1A52-C2F0-552F0D89EC9A}"/>
          </ac:spMkLst>
        </pc:spChg>
        <pc:spChg chg="add mod">
          <ac:chgData name="Catherine Nicholson" userId="b7e34574-beb0-4979-9e1f-f4b30955c26d" providerId="ADAL" clId="{7858E022-2D7A-4BCE-A831-22D71ADBB3D2}" dt="2023-02-14T14:41:17.022" v="2116" actId="20577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Catherine Nicholson" userId="b7e34574-beb0-4979-9e1f-f4b30955c26d" providerId="ADAL" clId="{7858E022-2D7A-4BCE-A831-22D71ADBB3D2}" dt="2023-02-07T09:58:55.794" v="10" actId="1076"/>
          <ac:picMkLst>
            <pc:docMk/>
            <pc:sldMk cId="2740795013" sldId="256"/>
            <ac:picMk id="6" creationId="{A3E47E2A-2712-043B-2BA7-9B04E1DB264A}"/>
          </ac:picMkLst>
        </pc:picChg>
        <pc:picChg chg="add mod">
          <ac:chgData name="Catherine Nicholson" userId="b7e34574-beb0-4979-9e1f-f4b30955c26d" providerId="ADAL" clId="{7858E022-2D7A-4BCE-A831-22D71ADBB3D2}" dt="2023-02-07T11:49:20.717" v="245" actId="1076"/>
          <ac:picMkLst>
            <pc:docMk/>
            <pc:sldMk cId="2740795013" sldId="256"/>
            <ac:picMk id="18" creationId="{ED8DBC27-65CE-0CC2-55E2-36461D42E0A6}"/>
          </ac:picMkLst>
        </pc:picChg>
        <pc:picChg chg="add mod">
          <ac:chgData name="Catherine Nicholson" userId="b7e34574-beb0-4979-9e1f-f4b30955c26d" providerId="ADAL" clId="{7858E022-2D7A-4BCE-A831-22D71ADBB3D2}" dt="2023-02-07T11:51:10.081" v="283" actId="1076"/>
          <ac:picMkLst>
            <pc:docMk/>
            <pc:sldMk cId="2740795013" sldId="256"/>
            <ac:picMk id="20" creationId="{A5EE3227-7E9C-A93E-29EB-ABDB8BD762E2}"/>
          </ac:picMkLst>
        </pc:picChg>
        <pc:picChg chg="add mod">
          <ac:chgData name="Catherine Nicholson" userId="b7e34574-beb0-4979-9e1f-f4b30955c26d" providerId="ADAL" clId="{7858E022-2D7A-4BCE-A831-22D71ADBB3D2}" dt="2023-02-14T14:42:41.359" v="2128" actId="1076"/>
          <ac:picMkLst>
            <pc:docMk/>
            <pc:sldMk cId="2740795013" sldId="256"/>
            <ac:picMk id="22" creationId="{EBA2DFC3-81C2-417A-4D52-99B6E1754D46}"/>
          </ac:picMkLst>
        </pc:picChg>
        <pc:picChg chg="add mod">
          <ac:chgData name="Catherine Nicholson" userId="b7e34574-beb0-4979-9e1f-f4b30955c26d" providerId="ADAL" clId="{7858E022-2D7A-4BCE-A831-22D71ADBB3D2}" dt="2023-02-14T14:47:54.565" v="2188" actId="1076"/>
          <ac:picMkLst>
            <pc:docMk/>
            <pc:sldMk cId="2740795013" sldId="256"/>
            <ac:picMk id="24" creationId="{F33B70A6-0473-8B4D-CC3B-EC93C7BB7B09}"/>
          </ac:picMkLst>
        </pc:picChg>
        <pc:picChg chg="add mod">
          <ac:chgData name="Catherine Nicholson" userId="b7e34574-beb0-4979-9e1f-f4b30955c26d" providerId="ADAL" clId="{7858E022-2D7A-4BCE-A831-22D71ADBB3D2}" dt="2023-02-14T14:43:12.759" v="2131" actId="1076"/>
          <ac:picMkLst>
            <pc:docMk/>
            <pc:sldMk cId="2740795013" sldId="256"/>
            <ac:picMk id="26" creationId="{E37825A6-2C4C-A390-CA05-09510DCA5742}"/>
          </ac:picMkLst>
        </pc:picChg>
        <pc:picChg chg="add mod">
          <ac:chgData name="Catherine Nicholson" userId="b7e34574-beb0-4979-9e1f-f4b30955c26d" providerId="ADAL" clId="{7858E022-2D7A-4BCE-A831-22D71ADBB3D2}" dt="2023-02-14T14:46:41.359" v="2174" actId="1076"/>
          <ac:picMkLst>
            <pc:docMk/>
            <pc:sldMk cId="2740795013" sldId="256"/>
            <ac:picMk id="28" creationId="{D510D82D-A25C-B492-0893-FD3D765065D7}"/>
          </ac:picMkLst>
        </pc:picChg>
        <pc:picChg chg="add mod">
          <ac:chgData name="Catherine Nicholson" userId="b7e34574-beb0-4979-9e1f-f4b30955c26d" providerId="ADAL" clId="{7858E022-2D7A-4BCE-A831-22D71ADBB3D2}" dt="2023-02-14T14:43:15.879" v="2132" actId="1076"/>
          <ac:picMkLst>
            <pc:docMk/>
            <pc:sldMk cId="2740795013" sldId="256"/>
            <ac:picMk id="30" creationId="{902F2234-FC42-627E-8253-DE8926F14E22}"/>
          </ac:picMkLst>
        </pc:picChg>
        <pc:picChg chg="add mod">
          <ac:chgData name="Catherine Nicholson" userId="b7e34574-beb0-4979-9e1f-f4b30955c26d" providerId="ADAL" clId="{7858E022-2D7A-4BCE-A831-22D71ADBB3D2}" dt="2023-02-14T14:42:47.200" v="2129" actId="1076"/>
          <ac:picMkLst>
            <pc:docMk/>
            <pc:sldMk cId="2740795013" sldId="256"/>
            <ac:picMk id="32" creationId="{1527A088-AD17-188B-81DD-FD59E17B613E}"/>
          </ac:picMkLst>
        </pc:picChg>
      </pc:sldChg>
      <pc:sldChg chg="addSp delSp modSp new del mod ord">
        <pc:chgData name="Catherine Nicholson" userId="b7e34574-beb0-4979-9e1f-f4b30955c26d" providerId="ADAL" clId="{7858E022-2D7A-4BCE-A831-22D71ADBB3D2}" dt="2023-02-14T14:50:58.860" v="2198" actId="47"/>
        <pc:sldMkLst>
          <pc:docMk/>
          <pc:sldMk cId="3190968696" sldId="257"/>
        </pc:sldMkLst>
        <pc:spChg chg="del">
          <ac:chgData name="Catherine Nicholson" userId="b7e34574-beb0-4979-9e1f-f4b30955c26d" providerId="ADAL" clId="{7858E022-2D7A-4BCE-A831-22D71ADBB3D2}" dt="2023-02-14T13:24:17.395" v="997"/>
          <ac:spMkLst>
            <pc:docMk/>
            <pc:sldMk cId="3190968696" sldId="257"/>
            <ac:spMk id="2" creationId="{AE363B02-BCF0-2A8E-6FFA-6A05903A7A52}"/>
          </ac:spMkLst>
        </pc:spChg>
        <pc:spChg chg="mod">
          <ac:chgData name="Catherine Nicholson" userId="b7e34574-beb0-4979-9e1f-f4b30955c26d" providerId="ADAL" clId="{7858E022-2D7A-4BCE-A831-22D71ADBB3D2}" dt="2023-02-14T13:25:58.140" v="1038" actId="1076"/>
          <ac:spMkLst>
            <pc:docMk/>
            <pc:sldMk cId="3190968696" sldId="257"/>
            <ac:spMk id="3" creationId="{0824A813-9078-EECB-3F72-E5EEEF78DB47}"/>
          </ac:spMkLst>
        </pc:spChg>
        <pc:spChg chg="add mod">
          <ac:chgData name="Catherine Nicholson" userId="b7e34574-beb0-4979-9e1f-f4b30955c26d" providerId="ADAL" clId="{7858E022-2D7A-4BCE-A831-22D71ADBB3D2}" dt="2023-02-14T13:25:51.100" v="1036" actId="1076"/>
          <ac:spMkLst>
            <pc:docMk/>
            <pc:sldMk cId="3190968696" sldId="257"/>
            <ac:spMk id="4" creationId="{E25DDC87-4835-7F4C-64F3-DF317A8B821C}"/>
          </ac:spMkLst>
        </pc:spChg>
      </pc:sldChg>
      <pc:sldChg chg="addSp modSp new del mod ord">
        <pc:chgData name="Catherine Nicholson" userId="b7e34574-beb0-4979-9e1f-f4b30955c26d" providerId="ADAL" clId="{7858E022-2D7A-4BCE-A831-22D71ADBB3D2}" dt="2023-02-14T14:50:59.414" v="2199" actId="47"/>
        <pc:sldMkLst>
          <pc:docMk/>
          <pc:sldMk cId="3289891899" sldId="258"/>
        </pc:sldMkLst>
        <pc:spChg chg="add mod">
          <ac:chgData name="Catherine Nicholson" userId="b7e34574-beb0-4979-9e1f-f4b30955c26d" providerId="ADAL" clId="{7858E022-2D7A-4BCE-A831-22D71ADBB3D2}" dt="2023-02-14T14:23:14.930" v="1575" actId="13926"/>
          <ac:spMkLst>
            <pc:docMk/>
            <pc:sldMk cId="3289891899" sldId="258"/>
            <ac:spMk id="3" creationId="{163FF00A-61AE-EB7B-850A-879216353617}"/>
          </ac:spMkLst>
        </pc:spChg>
      </pc:sldChg>
      <pc:sldChg chg="addSp delSp modSp new del mod ord setBg">
        <pc:chgData name="Catherine Nicholson" userId="b7e34574-beb0-4979-9e1f-f4b30955c26d" providerId="ADAL" clId="{7858E022-2D7A-4BCE-A831-22D71ADBB3D2}" dt="2023-02-14T14:50:58.083" v="2197" actId="47"/>
        <pc:sldMkLst>
          <pc:docMk/>
          <pc:sldMk cId="593338568" sldId="259"/>
        </pc:sldMkLst>
        <pc:spChg chg="add mod ord">
          <ac:chgData name="Catherine Nicholson" userId="b7e34574-beb0-4979-9e1f-f4b30955c26d" providerId="ADAL" clId="{7858E022-2D7A-4BCE-A831-22D71ADBB3D2}" dt="2023-02-14T13:48:53.173" v="1543" actId="113"/>
          <ac:spMkLst>
            <pc:docMk/>
            <pc:sldMk cId="593338568" sldId="259"/>
            <ac:spMk id="2" creationId="{021A5EFD-43A1-9227-DB47-7A3C5E43FEBC}"/>
          </ac:spMkLst>
        </pc:spChg>
        <pc:spChg chg="add mod">
          <ac:chgData name="Catherine Nicholson" userId="b7e34574-beb0-4979-9e1f-f4b30955c26d" providerId="ADAL" clId="{7858E022-2D7A-4BCE-A831-22D71ADBB3D2}" dt="2023-02-14T13:49:30.855" v="1554" actId="1076"/>
          <ac:spMkLst>
            <pc:docMk/>
            <pc:sldMk cId="593338568" sldId="259"/>
            <ac:spMk id="4" creationId="{0B444BEC-722D-7FF2-50CE-8DD67BF974E9}"/>
          </ac:spMkLst>
        </pc:spChg>
        <pc:spChg chg="add del">
          <ac:chgData name="Catherine Nicholson" userId="b7e34574-beb0-4979-9e1f-f4b30955c26d" providerId="ADAL" clId="{7858E022-2D7A-4BCE-A831-22D71ADBB3D2}" dt="2023-02-14T13:42:39.593" v="1480" actId="26606"/>
          <ac:spMkLst>
            <pc:docMk/>
            <pc:sldMk cId="593338568" sldId="259"/>
            <ac:spMk id="2055" creationId="{79BB35BC-D5C2-4C8B-A22A-A71E6191913B}"/>
          </ac:spMkLst>
        </pc:spChg>
        <pc:spChg chg="add">
          <ac:chgData name="Catherine Nicholson" userId="b7e34574-beb0-4979-9e1f-f4b30955c26d" providerId="ADAL" clId="{7858E022-2D7A-4BCE-A831-22D71ADBB3D2}" dt="2023-02-14T13:42:39.593" v="1480" actId="26606"/>
          <ac:spMkLst>
            <pc:docMk/>
            <pc:sldMk cId="593338568" sldId="259"/>
            <ac:spMk id="2060" creationId="{04812C46-200A-4DEB-A05E-3ED6C68C2387}"/>
          </ac:spMkLst>
        </pc:spChg>
        <pc:spChg chg="add">
          <ac:chgData name="Catherine Nicholson" userId="b7e34574-beb0-4979-9e1f-f4b30955c26d" providerId="ADAL" clId="{7858E022-2D7A-4BCE-A831-22D71ADBB3D2}" dt="2023-02-14T13:42:39.593" v="1480" actId="26606"/>
          <ac:spMkLst>
            <pc:docMk/>
            <pc:sldMk cId="593338568" sldId="259"/>
            <ac:spMk id="2062" creationId="{D1EA859B-E555-4109-94F3-6700E046E008}"/>
          </ac:spMkLst>
        </pc:spChg>
        <pc:picChg chg="add mod">
          <ac:chgData name="Catherine Nicholson" userId="b7e34574-beb0-4979-9e1f-f4b30955c26d" providerId="ADAL" clId="{7858E022-2D7A-4BCE-A831-22D71ADBB3D2}" dt="2023-02-14T13:49:07.696" v="1546" actId="1076"/>
          <ac:picMkLst>
            <pc:docMk/>
            <pc:sldMk cId="593338568" sldId="259"/>
            <ac:picMk id="2050" creationId="{8B8A7B8C-B0D7-B4C7-4CAB-5D6838EE7C04}"/>
          </ac:picMkLst>
        </pc:picChg>
      </pc:sldChg>
      <pc:sldChg chg="delSp add del mod">
        <pc:chgData name="Catherine Nicholson" userId="b7e34574-beb0-4979-9e1f-f4b30955c26d" providerId="ADAL" clId="{7858E022-2D7A-4BCE-A831-22D71ADBB3D2}" dt="2023-02-14T14:30:22.608" v="1677" actId="2696"/>
        <pc:sldMkLst>
          <pc:docMk/>
          <pc:sldMk cId="182102946" sldId="260"/>
        </pc:sldMkLst>
        <pc:spChg chg="del">
          <ac:chgData name="Catherine Nicholson" userId="b7e34574-beb0-4979-9e1f-f4b30955c26d" providerId="ADAL" clId="{7858E022-2D7A-4BCE-A831-22D71ADBB3D2}" dt="2023-02-14T14:30:14.868" v="1675" actId="478"/>
          <ac:spMkLst>
            <pc:docMk/>
            <pc:sldMk cId="182102946" sldId="260"/>
            <ac:spMk id="12" creationId="{39ED9CC7-E666-FB57-7F96-B9A3A5DA6708}"/>
          </ac:spMkLst>
        </pc:spChg>
        <pc:picChg chg="del">
          <ac:chgData name="Catherine Nicholson" userId="b7e34574-beb0-4979-9e1f-f4b30955c26d" providerId="ADAL" clId="{7858E022-2D7A-4BCE-A831-22D71ADBB3D2}" dt="2023-02-14T14:30:17.982" v="1676" actId="478"/>
          <ac:picMkLst>
            <pc:docMk/>
            <pc:sldMk cId="182102946" sldId="260"/>
            <ac:picMk id="32" creationId="{1527A088-AD17-188B-81DD-FD59E17B613E}"/>
          </ac:picMkLst>
        </pc:picChg>
      </pc:sldChg>
      <pc:sldChg chg="addSp modSp new del mod">
        <pc:chgData name="Catherine Nicholson" userId="b7e34574-beb0-4979-9e1f-f4b30955c26d" providerId="ADAL" clId="{7858E022-2D7A-4BCE-A831-22D71ADBB3D2}" dt="2023-02-14T14:51:03.347" v="2201" actId="47"/>
        <pc:sldMkLst>
          <pc:docMk/>
          <pc:sldMk cId="3533256324" sldId="260"/>
        </pc:sldMkLst>
        <pc:spChg chg="add mod">
          <ac:chgData name="Catherine Nicholson" userId="b7e34574-beb0-4979-9e1f-f4b30955c26d" providerId="ADAL" clId="{7858E022-2D7A-4BCE-A831-22D71ADBB3D2}" dt="2023-02-14T14:41:30.711" v="2127" actId="20577"/>
          <ac:spMkLst>
            <pc:docMk/>
            <pc:sldMk cId="3533256324" sldId="260"/>
            <ac:spMk id="3" creationId="{83FCDDD8-03C5-F68B-03CE-B16DE335BF7F}"/>
          </ac:spMkLst>
        </pc:spChg>
      </pc:sldChg>
      <pc:sldChg chg="addSp modSp add del mod">
        <pc:chgData name="Catherine Nicholson" userId="b7e34574-beb0-4979-9e1f-f4b30955c26d" providerId="ADAL" clId="{7858E022-2D7A-4BCE-A831-22D71ADBB3D2}" dt="2023-02-14T14:51:02.645" v="2200" actId="47"/>
        <pc:sldMkLst>
          <pc:docMk/>
          <pc:sldMk cId="3263891016" sldId="261"/>
        </pc:sldMkLst>
        <pc:spChg chg="add mod">
          <ac:chgData name="Catherine Nicholson" userId="b7e34574-beb0-4979-9e1f-f4b30955c26d" providerId="ADAL" clId="{7858E022-2D7A-4BCE-A831-22D71ADBB3D2}" dt="2023-02-14T14:48:24.867" v="2196" actId="20577"/>
          <ac:spMkLst>
            <pc:docMk/>
            <pc:sldMk cId="3263891016" sldId="261"/>
            <ac:spMk id="2" creationId="{DA5FD01C-6C6E-0FAF-CC2B-1CD6E3393216}"/>
          </ac:spMkLst>
        </pc:spChg>
        <pc:spChg chg="mod">
          <ac:chgData name="Catherine Nicholson" userId="b7e34574-beb0-4979-9e1f-f4b30955c26d" providerId="ADAL" clId="{7858E022-2D7A-4BCE-A831-22D71ADBB3D2}" dt="2023-02-14T14:43:44.223" v="2139" actId="6549"/>
          <ac:spMkLst>
            <pc:docMk/>
            <pc:sldMk cId="3263891016" sldId="261"/>
            <ac:spMk id="4" creationId="{5CD379C9-4AAB-042F-E3E8-4117674A5238}"/>
          </ac:spMkLst>
        </pc:spChg>
        <pc:spChg chg="mod">
          <ac:chgData name="Catherine Nicholson" userId="b7e34574-beb0-4979-9e1f-f4b30955c26d" providerId="ADAL" clId="{7858E022-2D7A-4BCE-A831-22D71ADBB3D2}" dt="2023-02-14T14:43:59.343" v="2144" actId="6549"/>
          <ac:spMkLst>
            <pc:docMk/>
            <pc:sldMk cId="3263891016" sldId="261"/>
            <ac:spMk id="9" creationId="{52EB95C6-50AA-EB4D-B106-E9D972F76C0A}"/>
          </ac:spMkLst>
        </pc:spChg>
        <pc:spChg chg="mod">
          <ac:chgData name="Catherine Nicholson" userId="b7e34574-beb0-4979-9e1f-f4b30955c26d" providerId="ADAL" clId="{7858E022-2D7A-4BCE-A831-22D71ADBB3D2}" dt="2023-02-14T14:44:04.008" v="2146" actId="6549"/>
          <ac:spMkLst>
            <pc:docMk/>
            <pc:sldMk cId="3263891016" sldId="261"/>
            <ac:spMk id="10" creationId="{C3415184-0671-4D51-F3D1-D1B544399FA9}"/>
          </ac:spMkLst>
        </pc:spChg>
        <pc:spChg chg="mod">
          <ac:chgData name="Catherine Nicholson" userId="b7e34574-beb0-4979-9e1f-f4b30955c26d" providerId="ADAL" clId="{7858E022-2D7A-4BCE-A831-22D71ADBB3D2}" dt="2023-02-14T14:44:07.621" v="2147" actId="6549"/>
          <ac:spMkLst>
            <pc:docMk/>
            <pc:sldMk cId="3263891016" sldId="261"/>
            <ac:spMk id="11" creationId="{61FAF107-EDBB-1041-3C3E-BB3904F0DDC4}"/>
          </ac:spMkLst>
        </pc:spChg>
        <pc:spChg chg="mod">
          <ac:chgData name="Catherine Nicholson" userId="b7e34574-beb0-4979-9e1f-f4b30955c26d" providerId="ADAL" clId="{7858E022-2D7A-4BCE-A831-22D71ADBB3D2}" dt="2023-02-14T14:45:50.598" v="2166" actId="1076"/>
          <ac:spMkLst>
            <pc:docMk/>
            <pc:sldMk cId="3263891016" sldId="261"/>
            <ac:spMk id="12" creationId="{39ED9CC7-E666-FB57-7F96-B9A3A5DA6708}"/>
          </ac:spMkLst>
        </pc:spChg>
        <pc:spChg chg="mod">
          <ac:chgData name="Catherine Nicholson" userId="b7e34574-beb0-4979-9e1f-f4b30955c26d" providerId="ADAL" clId="{7858E022-2D7A-4BCE-A831-22D71ADBB3D2}" dt="2023-02-14T14:45:42.103" v="2164" actId="1076"/>
          <ac:spMkLst>
            <pc:docMk/>
            <pc:sldMk cId="3263891016" sldId="261"/>
            <ac:spMk id="13" creationId="{6FFF5436-D8F4-7F4E-C22E-99045487B00E}"/>
          </ac:spMkLst>
        </pc:spChg>
        <pc:spChg chg="mod">
          <ac:chgData name="Catherine Nicholson" userId="b7e34574-beb0-4979-9e1f-f4b30955c26d" providerId="ADAL" clId="{7858E022-2D7A-4BCE-A831-22D71ADBB3D2}" dt="2023-02-14T14:44:46.013" v="2156" actId="6549"/>
          <ac:spMkLst>
            <pc:docMk/>
            <pc:sldMk cId="3263891016" sldId="261"/>
            <ac:spMk id="15" creationId="{9FA2D579-6216-1A52-C2F0-552F0D89EC9A}"/>
          </ac:spMkLst>
        </pc:spChg>
        <pc:spChg chg="mod">
          <ac:chgData name="Catherine Nicholson" userId="b7e34574-beb0-4979-9e1f-f4b30955c26d" providerId="ADAL" clId="{7858E022-2D7A-4BCE-A831-22D71ADBB3D2}" dt="2023-02-14T14:44:56.049" v="2161" actId="20577"/>
          <ac:spMkLst>
            <pc:docMk/>
            <pc:sldMk cId="3263891016" sldId="261"/>
            <ac:spMk id="16" creationId="{317A5FB4-1F8A-7E18-E7EE-A111A63D1D95}"/>
          </ac:spMkLst>
        </pc:spChg>
        <pc:picChg chg="mod">
          <ac:chgData name="Catherine Nicholson" userId="b7e34574-beb0-4979-9e1f-f4b30955c26d" providerId="ADAL" clId="{7858E022-2D7A-4BCE-A831-22D71ADBB3D2}" dt="2023-02-14T14:45:56.289" v="2167" actId="1076"/>
          <ac:picMkLst>
            <pc:docMk/>
            <pc:sldMk cId="3263891016" sldId="261"/>
            <ac:picMk id="24" creationId="{F33B70A6-0473-8B4D-CC3B-EC93C7BB7B09}"/>
          </ac:picMkLst>
        </pc:picChg>
        <pc:picChg chg="mod">
          <ac:chgData name="Catherine Nicholson" userId="b7e34574-beb0-4979-9e1f-f4b30955c26d" providerId="ADAL" clId="{7858E022-2D7A-4BCE-A831-22D71ADBB3D2}" dt="2023-02-14T14:45:46.296" v="2165" actId="1076"/>
          <ac:picMkLst>
            <pc:docMk/>
            <pc:sldMk cId="3263891016" sldId="261"/>
            <ac:picMk id="28" creationId="{D510D82D-A25C-B492-0893-FD3D765065D7}"/>
          </ac:picMkLst>
        </pc:picChg>
      </pc:sldChg>
    </pc:docChg>
  </pc:docChgLst>
  <pc:docChgLst>
    <pc:chgData name="Andrew Jurd" userId="295a1ffb-1a9d-436d-856d-ef66f3eedb2a" providerId="ADAL" clId="{6971500B-00AE-4C61-A44F-DF9FC8EE79DD}"/>
    <pc:docChg chg="custSel modSld">
      <pc:chgData name="Andrew Jurd" userId="295a1ffb-1a9d-436d-856d-ef66f3eedb2a" providerId="ADAL" clId="{6971500B-00AE-4C61-A44F-DF9FC8EE79DD}" dt="2023-02-28T16:21:36.691" v="686" actId="20577"/>
      <pc:docMkLst>
        <pc:docMk/>
      </pc:docMkLst>
      <pc:sldChg chg="modSp mod">
        <pc:chgData name="Andrew Jurd" userId="295a1ffb-1a9d-436d-856d-ef66f3eedb2a" providerId="ADAL" clId="{6971500B-00AE-4C61-A44F-DF9FC8EE79DD}" dt="2023-02-28T16:21:36.691" v="686" actId="20577"/>
        <pc:sldMkLst>
          <pc:docMk/>
          <pc:sldMk cId="2740795013" sldId="256"/>
        </pc:sldMkLst>
        <pc:spChg chg="mod">
          <ac:chgData name="Andrew Jurd" userId="295a1ffb-1a9d-436d-856d-ef66f3eedb2a" providerId="ADAL" clId="{6971500B-00AE-4C61-A44F-DF9FC8EE79DD}" dt="2023-02-28T16:07:22.440" v="448" actId="1076"/>
          <ac:spMkLst>
            <pc:docMk/>
            <pc:sldMk cId="2740795013" sldId="256"/>
            <ac:spMk id="2" creationId="{3769244A-BDD2-7F54-7342-3093BE256675}"/>
          </ac:spMkLst>
        </pc:spChg>
        <pc:spChg chg="mod">
          <ac:chgData name="Andrew Jurd" userId="295a1ffb-1a9d-436d-856d-ef66f3eedb2a" providerId="ADAL" clId="{6971500B-00AE-4C61-A44F-DF9FC8EE79DD}" dt="2023-02-28T16:20:01.856" v="618" actId="20577"/>
          <ac:spMkLst>
            <pc:docMk/>
            <pc:sldMk cId="2740795013" sldId="256"/>
            <ac:spMk id="4" creationId="{5CD379C9-4AAB-042F-E3E8-4117674A5238}"/>
          </ac:spMkLst>
        </pc:spChg>
        <pc:spChg chg="mod">
          <ac:chgData name="Andrew Jurd" userId="295a1ffb-1a9d-436d-856d-ef66f3eedb2a" providerId="ADAL" clId="{6971500B-00AE-4C61-A44F-DF9FC8EE79DD}" dt="2023-02-28T16:16:06.299" v="591" actId="20577"/>
          <ac:spMkLst>
            <pc:docMk/>
            <pc:sldMk cId="2740795013" sldId="256"/>
            <ac:spMk id="9" creationId="{52EB95C6-50AA-EB4D-B106-E9D972F76C0A}"/>
          </ac:spMkLst>
        </pc:spChg>
        <pc:spChg chg="mod">
          <ac:chgData name="Andrew Jurd" userId="295a1ffb-1a9d-436d-856d-ef66f3eedb2a" providerId="ADAL" clId="{6971500B-00AE-4C61-A44F-DF9FC8EE79DD}" dt="2023-02-28T16:21:36.691" v="686" actId="20577"/>
          <ac:spMkLst>
            <pc:docMk/>
            <pc:sldMk cId="2740795013" sldId="256"/>
            <ac:spMk id="10" creationId="{C3415184-0671-4D51-F3D1-D1B544399FA9}"/>
          </ac:spMkLst>
        </pc:spChg>
        <pc:spChg chg="mod">
          <ac:chgData name="Andrew Jurd" userId="295a1ffb-1a9d-436d-856d-ef66f3eedb2a" providerId="ADAL" clId="{6971500B-00AE-4C61-A44F-DF9FC8EE79DD}" dt="2023-02-28T16:19:05.663" v="607" actId="20577"/>
          <ac:spMkLst>
            <pc:docMk/>
            <pc:sldMk cId="2740795013" sldId="256"/>
            <ac:spMk id="11" creationId="{61FAF107-EDBB-1041-3C3E-BB3904F0DDC4}"/>
          </ac:spMkLst>
        </pc:spChg>
        <pc:spChg chg="mod">
          <ac:chgData name="Andrew Jurd" userId="295a1ffb-1a9d-436d-856d-ef66f3eedb2a" providerId="ADAL" clId="{6971500B-00AE-4C61-A44F-DF9FC8EE79DD}" dt="2023-02-28T16:19:21.397" v="612" actId="20577"/>
          <ac:spMkLst>
            <pc:docMk/>
            <pc:sldMk cId="2740795013" sldId="256"/>
            <ac:spMk id="12" creationId="{39ED9CC7-E666-FB57-7F96-B9A3A5DA6708}"/>
          </ac:spMkLst>
        </pc:spChg>
        <pc:spChg chg="mod">
          <ac:chgData name="Andrew Jurd" userId="295a1ffb-1a9d-436d-856d-ef66f3eedb2a" providerId="ADAL" clId="{6971500B-00AE-4C61-A44F-DF9FC8EE79DD}" dt="2023-02-28T16:20:18.320" v="620" actId="20577"/>
          <ac:spMkLst>
            <pc:docMk/>
            <pc:sldMk cId="2740795013" sldId="256"/>
            <ac:spMk id="13" creationId="{6FFF5436-D8F4-7F4E-C22E-99045487B00E}"/>
          </ac:spMkLst>
        </pc:spChg>
        <pc:spChg chg="mod">
          <ac:chgData name="Andrew Jurd" userId="295a1ffb-1a9d-436d-856d-ef66f3eedb2a" providerId="ADAL" clId="{6971500B-00AE-4C61-A44F-DF9FC8EE79DD}" dt="2023-02-28T16:19:26.578" v="614" actId="20577"/>
          <ac:spMkLst>
            <pc:docMk/>
            <pc:sldMk cId="2740795013" sldId="256"/>
            <ac:spMk id="15" creationId="{9FA2D579-6216-1A52-C2F0-552F0D89EC9A}"/>
          </ac:spMkLst>
        </pc:spChg>
        <pc:spChg chg="mod">
          <ac:chgData name="Andrew Jurd" userId="295a1ffb-1a9d-436d-856d-ef66f3eedb2a" providerId="ADAL" clId="{6971500B-00AE-4C61-A44F-DF9FC8EE79DD}" dt="2023-02-28T16:07:44.567" v="454" actId="1076"/>
          <ac:spMkLst>
            <pc:docMk/>
            <pc:sldMk cId="2740795013" sldId="256"/>
            <ac:spMk id="16" creationId="{317A5FB4-1F8A-7E18-E7EE-A111A63D1D95}"/>
          </ac:spMkLst>
        </pc:spChg>
        <pc:picChg chg="mod">
          <ac:chgData name="Andrew Jurd" userId="295a1ffb-1a9d-436d-856d-ef66f3eedb2a" providerId="ADAL" clId="{6971500B-00AE-4C61-A44F-DF9FC8EE79DD}" dt="2023-02-28T16:15:26.664" v="587" actId="1076"/>
          <ac:picMkLst>
            <pc:docMk/>
            <pc:sldMk cId="2740795013" sldId="256"/>
            <ac:picMk id="6" creationId="{A3E47E2A-2712-043B-2BA7-9B04E1DB264A}"/>
          </ac:picMkLst>
        </pc:picChg>
        <pc:picChg chg="mod">
          <ac:chgData name="Andrew Jurd" userId="295a1ffb-1a9d-436d-856d-ef66f3eedb2a" providerId="ADAL" clId="{6971500B-00AE-4C61-A44F-DF9FC8EE79DD}" dt="2023-02-28T16:12:20.808" v="552" actId="1076"/>
          <ac:picMkLst>
            <pc:docMk/>
            <pc:sldMk cId="2740795013" sldId="256"/>
            <ac:picMk id="18" creationId="{ED8DBC27-65CE-0CC2-55E2-36461D42E0A6}"/>
          </ac:picMkLst>
        </pc:picChg>
        <pc:picChg chg="mod">
          <ac:chgData name="Andrew Jurd" userId="295a1ffb-1a9d-436d-856d-ef66f3eedb2a" providerId="ADAL" clId="{6971500B-00AE-4C61-A44F-DF9FC8EE79DD}" dt="2023-02-28T16:20:29.236" v="621" actId="1076"/>
          <ac:picMkLst>
            <pc:docMk/>
            <pc:sldMk cId="2740795013" sldId="256"/>
            <ac:picMk id="22" creationId="{EBA2DFC3-81C2-417A-4D52-99B6E1754D46}"/>
          </ac:picMkLst>
        </pc:picChg>
        <pc:picChg chg="mod">
          <ac:chgData name="Andrew Jurd" userId="295a1ffb-1a9d-436d-856d-ef66f3eedb2a" providerId="ADAL" clId="{6971500B-00AE-4C61-A44F-DF9FC8EE79DD}" dt="2023-02-28T16:12:16.916" v="551" actId="1076"/>
          <ac:picMkLst>
            <pc:docMk/>
            <pc:sldMk cId="2740795013" sldId="256"/>
            <ac:picMk id="24" creationId="{F33B70A6-0473-8B4D-CC3B-EC93C7BB7B09}"/>
          </ac:picMkLst>
        </pc:picChg>
        <pc:picChg chg="mod">
          <ac:chgData name="Andrew Jurd" userId="295a1ffb-1a9d-436d-856d-ef66f3eedb2a" providerId="ADAL" clId="{6971500B-00AE-4C61-A44F-DF9FC8EE79DD}" dt="2023-02-28T16:07:54.064" v="456" actId="1076"/>
          <ac:picMkLst>
            <pc:docMk/>
            <pc:sldMk cId="2740795013" sldId="256"/>
            <ac:picMk id="28" creationId="{D510D82D-A25C-B492-0893-FD3D765065D7}"/>
          </ac:picMkLst>
        </pc:picChg>
        <pc:picChg chg="mod">
          <ac:chgData name="Andrew Jurd" userId="295a1ffb-1a9d-436d-856d-ef66f3eedb2a" providerId="ADAL" clId="{6971500B-00AE-4C61-A44F-DF9FC8EE79DD}" dt="2023-02-28T16:08:58.147" v="502" actId="1076"/>
          <ac:picMkLst>
            <pc:docMk/>
            <pc:sldMk cId="2740795013" sldId="256"/>
            <ac:picMk id="30" creationId="{902F2234-FC42-627E-8253-DE8926F14E22}"/>
          </ac:picMkLst>
        </pc:picChg>
        <pc:picChg chg="mod">
          <ac:chgData name="Andrew Jurd" userId="295a1ffb-1a9d-436d-856d-ef66f3eedb2a" providerId="ADAL" clId="{6971500B-00AE-4C61-A44F-DF9FC8EE79DD}" dt="2023-02-28T16:12:14.740" v="550" actId="1076"/>
          <ac:picMkLst>
            <pc:docMk/>
            <pc:sldMk cId="2740795013" sldId="256"/>
            <ac:picMk id="32" creationId="{1527A088-AD17-188B-81DD-FD59E17B613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011" y="1184197"/>
            <a:ext cx="9288066" cy="2519139"/>
          </a:xfrm>
        </p:spPr>
        <p:txBody>
          <a:bodyPr anchor="b"/>
          <a:lstStyle>
            <a:lvl1pPr algn="ctr">
              <a:defRPr sz="60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11" y="3800484"/>
            <a:ext cx="9288066" cy="1746982"/>
          </a:xfrm>
        </p:spPr>
        <p:txBody>
          <a:bodyPr/>
          <a:lstStyle>
            <a:lvl1pPr marL="0" indent="0" algn="ctr">
              <a:buNone/>
              <a:defRPr sz="2438"/>
            </a:lvl1pPr>
            <a:lvl2pPr marL="464424" indent="0" algn="ctr">
              <a:buNone/>
              <a:defRPr sz="2032"/>
            </a:lvl2pPr>
            <a:lvl3pPr marL="928848" indent="0" algn="ctr">
              <a:buNone/>
              <a:defRPr sz="1828"/>
            </a:lvl3pPr>
            <a:lvl4pPr marL="1393271" indent="0" algn="ctr">
              <a:buNone/>
              <a:defRPr sz="1625"/>
            </a:lvl4pPr>
            <a:lvl5pPr marL="1857695" indent="0" algn="ctr">
              <a:buNone/>
              <a:defRPr sz="1625"/>
            </a:lvl5pPr>
            <a:lvl6pPr marL="2322119" indent="0" algn="ctr">
              <a:buNone/>
              <a:defRPr sz="1625"/>
            </a:lvl6pPr>
            <a:lvl7pPr marL="2786543" indent="0" algn="ctr">
              <a:buNone/>
              <a:defRPr sz="1625"/>
            </a:lvl7pPr>
            <a:lvl8pPr marL="3250966" indent="0" algn="ctr">
              <a:buNone/>
              <a:defRPr sz="1625"/>
            </a:lvl8pPr>
            <a:lvl9pPr marL="3715390" indent="0" algn="ctr">
              <a:buNone/>
              <a:defRPr sz="16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38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977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62363" y="385241"/>
            <a:ext cx="2670319" cy="61320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1406" y="385241"/>
            <a:ext cx="7856156" cy="61320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8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12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56" y="1803932"/>
            <a:ext cx="10681276" cy="3009902"/>
          </a:xfrm>
        </p:spPr>
        <p:txBody>
          <a:bodyPr anchor="b"/>
          <a:lstStyle>
            <a:lvl1pPr>
              <a:defRPr sz="60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56" y="4842309"/>
            <a:ext cx="10681276" cy="1582836"/>
          </a:xfrm>
        </p:spPr>
        <p:txBody>
          <a:bodyPr/>
          <a:lstStyle>
            <a:lvl1pPr marL="0" indent="0">
              <a:buNone/>
              <a:defRPr sz="2438">
                <a:solidFill>
                  <a:schemeClr val="tx1">
                    <a:tint val="75000"/>
                  </a:schemeClr>
                </a:solidFill>
              </a:defRPr>
            </a:lvl1pPr>
            <a:lvl2pPr marL="464424" indent="0">
              <a:buNone/>
              <a:defRPr sz="2032">
                <a:solidFill>
                  <a:schemeClr val="tx1">
                    <a:tint val="75000"/>
                  </a:schemeClr>
                </a:solidFill>
              </a:defRPr>
            </a:lvl2pPr>
            <a:lvl3pPr marL="928848" indent="0">
              <a:buNone/>
              <a:defRPr sz="1828">
                <a:solidFill>
                  <a:schemeClr val="tx1">
                    <a:tint val="75000"/>
                  </a:schemeClr>
                </a:solidFill>
              </a:defRPr>
            </a:lvl3pPr>
            <a:lvl4pPr marL="1393271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4pPr>
            <a:lvl5pPr marL="185769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5pPr>
            <a:lvl6pPr marL="2322119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6pPr>
            <a:lvl7pPr marL="2786543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7pPr>
            <a:lvl8pPr marL="3250966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8pPr>
            <a:lvl9pPr marL="371539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05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1406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9445" y="1926204"/>
            <a:ext cx="5263237" cy="4591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714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19" y="385241"/>
            <a:ext cx="10681276" cy="1398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020" y="1773783"/>
            <a:ext cx="5239049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3020" y="2643086"/>
            <a:ext cx="5239049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445" y="1773783"/>
            <a:ext cx="5264850" cy="869303"/>
          </a:xfrm>
        </p:spPr>
        <p:txBody>
          <a:bodyPr anchor="b"/>
          <a:lstStyle>
            <a:lvl1pPr marL="0" indent="0">
              <a:buNone/>
              <a:defRPr sz="2438" b="1"/>
            </a:lvl1pPr>
            <a:lvl2pPr marL="464424" indent="0">
              <a:buNone/>
              <a:defRPr sz="2032" b="1"/>
            </a:lvl2pPr>
            <a:lvl3pPr marL="928848" indent="0">
              <a:buNone/>
              <a:defRPr sz="1828" b="1"/>
            </a:lvl3pPr>
            <a:lvl4pPr marL="1393271" indent="0">
              <a:buNone/>
              <a:defRPr sz="1625" b="1"/>
            </a:lvl4pPr>
            <a:lvl5pPr marL="1857695" indent="0">
              <a:buNone/>
              <a:defRPr sz="1625" b="1"/>
            </a:lvl5pPr>
            <a:lvl6pPr marL="2322119" indent="0">
              <a:buNone/>
              <a:defRPr sz="1625" b="1"/>
            </a:lvl6pPr>
            <a:lvl7pPr marL="2786543" indent="0">
              <a:buNone/>
              <a:defRPr sz="1625" b="1"/>
            </a:lvl7pPr>
            <a:lvl8pPr marL="3250966" indent="0">
              <a:buNone/>
              <a:defRPr sz="1625" b="1"/>
            </a:lvl8pPr>
            <a:lvl9pPr marL="3715390" indent="0">
              <a:buNone/>
              <a:defRPr sz="16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445" y="2643086"/>
            <a:ext cx="5264850" cy="38875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77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8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4850" y="1041825"/>
            <a:ext cx="6269445" cy="5142126"/>
          </a:xfrm>
        </p:spPr>
        <p:txBody>
          <a:bodyPr/>
          <a:lstStyle>
            <a:lvl1pPr>
              <a:defRPr sz="3251"/>
            </a:lvl1pPr>
            <a:lvl2pPr>
              <a:defRPr sz="2844"/>
            </a:lvl2pPr>
            <a:lvl3pPr>
              <a:defRPr sz="2438"/>
            </a:lvl3pPr>
            <a:lvl4pPr>
              <a:defRPr sz="2032"/>
            </a:lvl4pPr>
            <a:lvl5pPr>
              <a:defRPr sz="2032"/>
            </a:lvl5pPr>
            <a:lvl6pPr>
              <a:defRPr sz="2032"/>
            </a:lvl6pPr>
            <a:lvl7pPr>
              <a:defRPr sz="2032"/>
            </a:lvl7pPr>
            <a:lvl8pPr>
              <a:defRPr sz="2032"/>
            </a:lvl8pPr>
            <a:lvl9pPr>
              <a:defRPr sz="203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83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020" y="482388"/>
            <a:ext cx="3994190" cy="1688359"/>
          </a:xfrm>
        </p:spPr>
        <p:txBody>
          <a:bodyPr anchor="b"/>
          <a:lstStyle>
            <a:lvl1pPr>
              <a:defRPr sz="32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64850" y="1041825"/>
            <a:ext cx="6269445" cy="5142126"/>
          </a:xfrm>
        </p:spPr>
        <p:txBody>
          <a:bodyPr anchor="t"/>
          <a:lstStyle>
            <a:lvl1pPr marL="0" indent="0">
              <a:buNone/>
              <a:defRPr sz="3251"/>
            </a:lvl1pPr>
            <a:lvl2pPr marL="464424" indent="0">
              <a:buNone/>
              <a:defRPr sz="2844"/>
            </a:lvl2pPr>
            <a:lvl3pPr marL="928848" indent="0">
              <a:buNone/>
              <a:defRPr sz="2438"/>
            </a:lvl3pPr>
            <a:lvl4pPr marL="1393271" indent="0">
              <a:buNone/>
              <a:defRPr sz="2032"/>
            </a:lvl4pPr>
            <a:lvl5pPr marL="1857695" indent="0">
              <a:buNone/>
              <a:defRPr sz="2032"/>
            </a:lvl5pPr>
            <a:lvl6pPr marL="2322119" indent="0">
              <a:buNone/>
              <a:defRPr sz="2032"/>
            </a:lvl6pPr>
            <a:lvl7pPr marL="2786543" indent="0">
              <a:buNone/>
              <a:defRPr sz="2032"/>
            </a:lvl7pPr>
            <a:lvl8pPr marL="3250966" indent="0">
              <a:buNone/>
              <a:defRPr sz="2032"/>
            </a:lvl8pPr>
            <a:lvl9pPr marL="3715390" indent="0">
              <a:buNone/>
              <a:defRPr sz="203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020" y="2170748"/>
            <a:ext cx="3994190" cy="4021578"/>
          </a:xfrm>
        </p:spPr>
        <p:txBody>
          <a:bodyPr/>
          <a:lstStyle>
            <a:lvl1pPr marL="0" indent="0">
              <a:buNone/>
              <a:defRPr sz="1625"/>
            </a:lvl1pPr>
            <a:lvl2pPr marL="464424" indent="0">
              <a:buNone/>
              <a:defRPr sz="1422"/>
            </a:lvl2pPr>
            <a:lvl3pPr marL="928848" indent="0">
              <a:buNone/>
              <a:defRPr sz="1219"/>
            </a:lvl3pPr>
            <a:lvl4pPr marL="1393271" indent="0">
              <a:buNone/>
              <a:defRPr sz="1016"/>
            </a:lvl4pPr>
            <a:lvl5pPr marL="1857695" indent="0">
              <a:buNone/>
              <a:defRPr sz="1016"/>
            </a:lvl5pPr>
            <a:lvl6pPr marL="2322119" indent="0">
              <a:buNone/>
              <a:defRPr sz="1016"/>
            </a:lvl6pPr>
            <a:lvl7pPr marL="2786543" indent="0">
              <a:buNone/>
              <a:defRPr sz="1016"/>
            </a:lvl7pPr>
            <a:lvl8pPr marL="3250966" indent="0">
              <a:buNone/>
              <a:defRPr sz="1016"/>
            </a:lvl8pPr>
            <a:lvl9pPr marL="3715390" indent="0">
              <a:buNone/>
              <a:defRPr sz="101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841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1406" y="385241"/>
            <a:ext cx="10681276" cy="13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1406" y="1926204"/>
            <a:ext cx="10681276" cy="4591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1406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AA92-0A8E-4555-BBE4-A83FC1D09273}" type="datetimeFigureOut">
              <a:rPr lang="en-GB" smtClean="0"/>
              <a:t>17/11/2023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02229" y="6706538"/>
            <a:ext cx="417963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6262" y="6706538"/>
            <a:ext cx="2786420" cy="385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AE9A2-371F-418E-BF7C-9EFB3225C2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650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28848" rtl="0" eaLnBrk="1" latinLnBrk="0" hangingPunct="1">
        <a:lnSpc>
          <a:spcPct val="90000"/>
        </a:lnSpc>
        <a:spcBef>
          <a:spcPct val="0"/>
        </a:spcBef>
        <a:buNone/>
        <a:defRPr sz="44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2212" indent="-232212" algn="l" defTabSz="928848" rtl="0" eaLnBrk="1" latinLnBrk="0" hangingPunct="1">
        <a:lnSpc>
          <a:spcPct val="90000"/>
        </a:lnSpc>
        <a:spcBef>
          <a:spcPts val="1016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1pPr>
      <a:lvl2pPr marL="696636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438" kern="1200">
          <a:solidFill>
            <a:schemeClr val="tx1"/>
          </a:solidFill>
          <a:latin typeface="+mn-lt"/>
          <a:ea typeface="+mn-ea"/>
          <a:cs typeface="+mn-cs"/>
        </a:defRPr>
      </a:lvl2pPr>
      <a:lvl3pPr marL="1161059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2032" kern="1200">
          <a:solidFill>
            <a:schemeClr val="tx1"/>
          </a:solidFill>
          <a:latin typeface="+mn-lt"/>
          <a:ea typeface="+mn-ea"/>
          <a:cs typeface="+mn-cs"/>
        </a:defRPr>
      </a:lvl3pPr>
      <a:lvl4pPr marL="1625483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2089907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554331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3018754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483178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947602" indent="-232212" algn="l" defTabSz="928848" rtl="0" eaLnBrk="1" latinLnBrk="0" hangingPunct="1">
        <a:lnSpc>
          <a:spcPct val="90000"/>
        </a:lnSpc>
        <a:spcBef>
          <a:spcPts val="508"/>
        </a:spcBef>
        <a:buFont typeface="Arial" panose="020B0604020202020204" pitchFamily="34" charset="0"/>
        <a:buChar char="•"/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64424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28848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93271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57695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322119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86543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250966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715390" algn="l" defTabSz="928848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D379C9-4AAB-042F-E3E8-4117674A5238}"/>
              </a:ext>
            </a:extLst>
          </p:cNvPr>
          <p:cNvSpPr txBox="1"/>
          <p:nvPr/>
        </p:nvSpPr>
        <p:spPr>
          <a:xfrm>
            <a:off x="0" y="26474"/>
            <a:ext cx="3957816" cy="18466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Age</a:t>
            </a:r>
          </a:p>
          <a:p>
            <a:r>
              <a:rPr lang="en-GB" sz="1600" dirty="0"/>
              <a:t>English – Friend or Foe</a:t>
            </a:r>
          </a:p>
          <a:p>
            <a:r>
              <a:rPr lang="en-GB" sz="1600" dirty="0"/>
              <a:t>Science – Animals including humans</a:t>
            </a:r>
          </a:p>
          <a:p>
            <a:r>
              <a:rPr lang="en-GB" sz="1600" dirty="0"/>
              <a:t>RE – Prophet Mohammed</a:t>
            </a:r>
          </a:p>
          <a:p>
            <a:r>
              <a:rPr lang="en-GB" sz="1600" dirty="0"/>
              <a:t>Art – artists alive and deceased</a:t>
            </a:r>
          </a:p>
          <a:p>
            <a:r>
              <a:rPr lang="en-GB" sz="1600" dirty="0"/>
              <a:t>PSHE – Changes, Growing up</a:t>
            </a:r>
          </a:p>
          <a:p>
            <a:r>
              <a:rPr lang="en-GB" sz="1600" dirty="0"/>
              <a:t>Transition – growing up</a:t>
            </a:r>
            <a:endParaRPr lang="en-GB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E47E2A-2712-043B-2BA7-9B04E1DB2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65" y="141546"/>
            <a:ext cx="578919" cy="47685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EB95C6-50AA-EB4D-B106-E9D972F76C0A}"/>
              </a:ext>
            </a:extLst>
          </p:cNvPr>
          <p:cNvSpPr txBox="1"/>
          <p:nvPr/>
        </p:nvSpPr>
        <p:spPr>
          <a:xfrm>
            <a:off x="0" y="2427131"/>
            <a:ext cx="3957816" cy="218521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b="1"/>
          </a:p>
          <a:p>
            <a:r>
              <a:rPr lang="en-GB" b="1"/>
              <a:t>Race</a:t>
            </a:r>
            <a:endParaRPr lang="en-GB" b="1" dirty="0"/>
          </a:p>
          <a:p>
            <a:r>
              <a:rPr lang="en-GB" sz="1600" dirty="0"/>
              <a:t>Black history month – Lois Mailou Jones</a:t>
            </a:r>
          </a:p>
          <a:p>
            <a:r>
              <a:rPr lang="en-GB" sz="1600" dirty="0"/>
              <a:t>Geography – compare living in the UK and South America</a:t>
            </a:r>
          </a:p>
          <a:p>
            <a:r>
              <a:rPr lang="en-GB" sz="1600" dirty="0"/>
              <a:t>History – Islamic Civilisation</a:t>
            </a:r>
          </a:p>
          <a:p>
            <a:r>
              <a:rPr lang="en-GB" sz="1600" dirty="0"/>
              <a:t>Chinese New Year</a:t>
            </a:r>
          </a:p>
          <a:p>
            <a:endParaRPr lang="en-GB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415184-0671-4D51-F3D1-D1B544399FA9}"/>
              </a:ext>
            </a:extLst>
          </p:cNvPr>
          <p:cNvSpPr txBox="1"/>
          <p:nvPr/>
        </p:nvSpPr>
        <p:spPr>
          <a:xfrm>
            <a:off x="0" y="5140339"/>
            <a:ext cx="3957816" cy="190821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Pregnancy/maternity</a:t>
            </a:r>
          </a:p>
          <a:p>
            <a:r>
              <a:rPr lang="en-GB" sz="1600" dirty="0"/>
              <a:t>Science – life cycles, animals including humans</a:t>
            </a:r>
          </a:p>
          <a:p>
            <a:r>
              <a:rPr lang="en-GB" sz="1600" dirty="0"/>
              <a:t>PSHE – Money Matters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FAF107-EDBB-1041-3C3E-BB3904F0DDC4}"/>
              </a:ext>
            </a:extLst>
          </p:cNvPr>
          <p:cNvSpPr txBox="1"/>
          <p:nvPr/>
        </p:nvSpPr>
        <p:spPr>
          <a:xfrm>
            <a:off x="4213136" y="48127"/>
            <a:ext cx="3957816" cy="24006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Disability</a:t>
            </a:r>
          </a:p>
          <a:p>
            <a:r>
              <a:rPr lang="en-GB" sz="1600" dirty="0"/>
              <a:t>PSHE – ASD, Lizard Girl</a:t>
            </a:r>
          </a:p>
          <a:p>
            <a:r>
              <a:rPr lang="en-GB" sz="1600" dirty="0"/>
              <a:t>Red Nose Day – awareness of diverse disabilities</a:t>
            </a:r>
          </a:p>
          <a:p>
            <a:r>
              <a:rPr lang="en-GB" sz="1600" dirty="0"/>
              <a:t>Children in Need day</a:t>
            </a:r>
          </a:p>
          <a:p>
            <a:r>
              <a:rPr lang="en-GB" sz="1600" dirty="0"/>
              <a:t>Stories – Check Mates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ED9CC7-E666-FB57-7F96-B9A3A5DA6708}"/>
              </a:ext>
            </a:extLst>
          </p:cNvPr>
          <p:cNvSpPr txBox="1"/>
          <p:nvPr/>
        </p:nvSpPr>
        <p:spPr>
          <a:xfrm>
            <a:off x="4195852" y="4201179"/>
            <a:ext cx="3957816" cy="28931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Religion or belief</a:t>
            </a:r>
          </a:p>
          <a:p>
            <a:r>
              <a:rPr lang="en-GB" sz="1600" dirty="0"/>
              <a:t>Ramadan and Eid</a:t>
            </a:r>
          </a:p>
          <a:p>
            <a:r>
              <a:rPr lang="en-GB" sz="1600" dirty="0"/>
              <a:t>Christmas and Easter</a:t>
            </a:r>
          </a:p>
          <a:p>
            <a:r>
              <a:rPr lang="en-GB" sz="1600" dirty="0"/>
              <a:t>Islam and Christianity</a:t>
            </a:r>
          </a:p>
          <a:p>
            <a:r>
              <a:rPr lang="en-GB" sz="1600" dirty="0"/>
              <a:t>PSHE –Being Me</a:t>
            </a:r>
          </a:p>
          <a:p>
            <a:r>
              <a:rPr lang="en-GB" sz="1600" dirty="0"/>
              <a:t>Visit to the Mosque</a:t>
            </a:r>
          </a:p>
          <a:p>
            <a:r>
              <a:rPr lang="en-GB" sz="1600" dirty="0"/>
              <a:t>Stories – Amazing Muslims who changed the World – </a:t>
            </a:r>
            <a:r>
              <a:rPr lang="en-GB" sz="1600" dirty="0" err="1"/>
              <a:t>Burhana</a:t>
            </a:r>
            <a:r>
              <a:rPr lang="en-GB" sz="1600" dirty="0"/>
              <a:t> Islam</a:t>
            </a:r>
          </a:p>
          <a:p>
            <a:r>
              <a:rPr lang="en-GB" sz="1600" dirty="0"/>
              <a:t>History – WWII, Islamic Civilisation</a:t>
            </a:r>
          </a:p>
          <a:p>
            <a:r>
              <a:rPr lang="en-GB" sz="1600" dirty="0"/>
              <a:t>Geography – WWII</a:t>
            </a:r>
          </a:p>
          <a:p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FF5436-D8F4-7F4E-C22E-99045487B00E}"/>
              </a:ext>
            </a:extLst>
          </p:cNvPr>
          <p:cNvSpPr txBox="1"/>
          <p:nvPr/>
        </p:nvSpPr>
        <p:spPr>
          <a:xfrm>
            <a:off x="8426272" y="5903769"/>
            <a:ext cx="3957816" cy="61555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Sexual orientation</a:t>
            </a:r>
            <a:endParaRPr lang="en-GB" dirty="0"/>
          </a:p>
          <a:p>
            <a:r>
              <a:rPr lang="en-GB" sz="1600" dirty="0"/>
              <a:t>PSHE – Marriage, relationships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5B6B3-ED12-B549-E1C0-D46663C7B869}"/>
              </a:ext>
            </a:extLst>
          </p:cNvPr>
          <p:cNvSpPr txBox="1"/>
          <p:nvPr/>
        </p:nvSpPr>
        <p:spPr>
          <a:xfrm>
            <a:off x="8426272" y="26474"/>
            <a:ext cx="3957816" cy="184665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Gender reassignment</a:t>
            </a:r>
          </a:p>
          <a:p>
            <a:r>
              <a:rPr lang="en-GB" dirty="0"/>
              <a:t>PSHE – Difference and </a:t>
            </a:r>
          </a:p>
          <a:p>
            <a:r>
              <a:rPr lang="en-GB" dirty="0"/>
              <a:t>diversity (year 5)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A2D579-6216-1A52-C2F0-552F0D89EC9A}"/>
              </a:ext>
            </a:extLst>
          </p:cNvPr>
          <p:cNvSpPr txBox="1"/>
          <p:nvPr/>
        </p:nvSpPr>
        <p:spPr>
          <a:xfrm>
            <a:off x="8426272" y="2506234"/>
            <a:ext cx="3957816" cy="14157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Marriage and civil partnership</a:t>
            </a:r>
          </a:p>
          <a:p>
            <a:r>
              <a:rPr lang="en-GB" sz="1600" dirty="0"/>
              <a:t>PSHE – Growing up</a:t>
            </a:r>
          </a:p>
          <a:p>
            <a:r>
              <a:rPr lang="en-GB" sz="1600" dirty="0"/>
              <a:t>Stories – All Kinds of Families, The Family Book, The Big Book of Families</a:t>
            </a:r>
          </a:p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7A5FB4-1F8A-7E18-E7EE-A111A63D1D95}"/>
              </a:ext>
            </a:extLst>
          </p:cNvPr>
          <p:cNvSpPr txBox="1"/>
          <p:nvPr/>
        </p:nvSpPr>
        <p:spPr>
          <a:xfrm>
            <a:off x="8426272" y="4063310"/>
            <a:ext cx="3957816" cy="135421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Sex</a:t>
            </a:r>
          </a:p>
          <a:p>
            <a:r>
              <a:rPr lang="en-GB" sz="1600" dirty="0"/>
              <a:t>PSHE – Growing up, Changes</a:t>
            </a:r>
          </a:p>
          <a:p>
            <a:r>
              <a:rPr lang="en-GB" sz="1600" dirty="0"/>
              <a:t>Anti-bullying week</a:t>
            </a:r>
          </a:p>
          <a:p>
            <a:r>
              <a:rPr lang="en-GB" sz="1600" dirty="0"/>
              <a:t>Teaching on class name – Florence Nightingale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D8DBC27-65CE-0CC2-55E2-36461D42E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449" y="141546"/>
            <a:ext cx="594315" cy="4768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EE3227-7E9C-A93E-29EB-ABDB8BD762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7232" y="71939"/>
            <a:ext cx="578919" cy="47685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BA2DFC3-81C2-417A-4D52-99B6E1754D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9550" y="2506234"/>
            <a:ext cx="578919" cy="47685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33B70A6-0473-8B4D-CC3B-EC93C7BB7B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84449" y="4355368"/>
            <a:ext cx="567249" cy="4724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E37825A6-2C4C-A390-CA05-09510DCA57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646486" y="2560652"/>
            <a:ext cx="620086" cy="47685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10D82D-A25C-B492-0893-FD3D765065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667069" y="5973118"/>
            <a:ext cx="578919" cy="47685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02F2234-FC42-627E-8253-DE8926F1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86907" y="4199079"/>
            <a:ext cx="539244" cy="4373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1527A088-AD17-188B-81DD-FD59E17B6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27287" y="6449972"/>
            <a:ext cx="564474" cy="4768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69244A-BDD2-7F54-7342-3093BE256675}"/>
              </a:ext>
            </a:extLst>
          </p:cNvPr>
          <p:cNvSpPr txBox="1"/>
          <p:nvPr/>
        </p:nvSpPr>
        <p:spPr>
          <a:xfrm>
            <a:off x="4204494" y="2615688"/>
            <a:ext cx="3957816" cy="14465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How and where do we embed the protected characteristics in year 6?</a:t>
            </a:r>
            <a:endParaRPr lang="en-GB" sz="20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4079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c49a6-4b27-4595-80b2-536aa6e90c9f" xsi:nil="true"/>
    <lcf76f155ced4ddcb4097134ff3c332f xmlns="7511e1fd-023a-490f-8985-14b2151628e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091FEBE-1BE3-49C9-8B02-AA569D427B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0427CB-5CEF-48DF-9B61-A293F93104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11e1fd-023a-490f-8985-14b2151628ef"/>
    <ds:schemaRef ds:uri="8d5c49a6-4b27-4595-80b2-536aa6e90c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937EBF-EAEB-4A63-AA68-FCD4BB9AF34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d5c49a6-4b27-4595-80b2-536aa6e90c9f"/>
    <ds:schemaRef ds:uri="http://schemas.microsoft.com/office/2006/metadata/properties"/>
    <ds:schemaRef ds:uri="7511e1fd-023a-490f-8985-14b2151628ef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497</TotalTime>
  <Words>205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Nicholson</dc:creator>
  <cp:lastModifiedBy>Catherine</cp:lastModifiedBy>
  <cp:revision>1</cp:revision>
  <dcterms:created xsi:type="dcterms:W3CDTF">2023-02-07T09:34:38Z</dcterms:created>
  <dcterms:modified xsi:type="dcterms:W3CDTF">2023-11-17T14:58:16Z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0x010100A78BB1C22760264EB86B4EF775A0DBF7</vt:lpwstr>
  </property>
  <property fmtid="{D5CDD505-2E9C-101B-9397-08002B2CF9AE}" pid="3" name="MediaServiceImageTags">
    <vt:lpwstr/>
  </property>
</Properties>
</file>