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1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Nicholson" userId="b7e34574-beb0-4979-9e1f-f4b30955c26d" providerId="ADAL" clId="{F30A5394-9EC1-42C6-A6F2-5DFEBE29172C}"/>
    <pc:docChg chg="modSld">
      <pc:chgData name="Catherine Nicholson" userId="b7e34574-beb0-4979-9e1f-f4b30955c26d" providerId="ADAL" clId="{F30A5394-9EC1-42C6-A6F2-5DFEBE29172C}" dt="2023-11-19T08:07:56.164" v="84" actId="20577"/>
      <pc:docMkLst>
        <pc:docMk/>
      </pc:docMkLst>
      <pc:sldChg chg="modSp mod">
        <pc:chgData name="Catherine Nicholson" userId="b7e34574-beb0-4979-9e1f-f4b30955c26d" providerId="ADAL" clId="{F30A5394-9EC1-42C6-A6F2-5DFEBE29172C}" dt="2023-11-19T08:07:56.164" v="84" actId="20577"/>
        <pc:sldMkLst>
          <pc:docMk/>
          <pc:sldMk cId="0" sldId="261"/>
        </pc:sldMkLst>
        <pc:spChg chg="mod">
          <ac:chgData name="Catherine Nicholson" userId="b7e34574-beb0-4979-9e1f-f4b30955c26d" providerId="ADAL" clId="{F30A5394-9EC1-42C6-A6F2-5DFEBE29172C}" dt="2023-11-19T08:07:46.227" v="73" actId="20577"/>
          <ac:spMkLst>
            <pc:docMk/>
            <pc:sldMk cId="0" sldId="261"/>
            <ac:spMk id="4" creationId="{39AF8426-4C55-D3AA-5CF7-F6DE094D3C10}"/>
          </ac:spMkLst>
        </pc:spChg>
        <pc:spChg chg="mod">
          <ac:chgData name="Catherine Nicholson" userId="b7e34574-beb0-4979-9e1f-f4b30955c26d" providerId="ADAL" clId="{F30A5394-9EC1-42C6-A6F2-5DFEBE29172C}" dt="2023-11-19T08:07:34.100" v="50" actId="20577"/>
          <ac:spMkLst>
            <pc:docMk/>
            <pc:sldMk cId="0" sldId="261"/>
            <ac:spMk id="9" creationId="{DCE59ED0-83D6-3F9D-1004-03F372EFA157}"/>
          </ac:spMkLst>
        </pc:spChg>
        <pc:spChg chg="mod">
          <ac:chgData name="Catherine Nicholson" userId="b7e34574-beb0-4979-9e1f-f4b30955c26d" providerId="ADAL" clId="{F30A5394-9EC1-42C6-A6F2-5DFEBE29172C}" dt="2023-11-19T08:07:56.164" v="84" actId="20577"/>
          <ac:spMkLst>
            <pc:docMk/>
            <pc:sldMk cId="0" sldId="261"/>
            <ac:spMk id="10" creationId="{8F6AB151-B4B5-B158-2BE2-CB42F50FD3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FB462-5DDF-612A-E4CC-384D4CB1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D897-3083-4D01-81F2-70B03926BD94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FF075-137E-0953-A8EB-7235EF79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3E751-0DCD-A99A-9D9A-02102EFD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065F-A7C2-49BD-994E-77A41CBC4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46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E6257-52DC-89E9-2D00-2CB816B4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F8A9-F2D9-44A5-964B-AB3776E92656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4E825-4E08-1FBA-9160-9CBDB72C2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822AB-25F2-4EE4-AAF1-C5E6A557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281C-7C1D-4061-AFA7-A2D1EDA683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8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D8BB9-6B08-6631-1C64-111C7403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77E6-3313-46A4-91EF-08EA42892115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49FA7-E8BD-6D76-E38D-4BE10F1E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2A680-8776-592D-DB78-CD0DDF6B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7D2C-BA12-4202-BC8E-C10F898FDB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769B-C05B-CCCC-1A15-DDBE39C6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92A6E-C927-44AF-B773-393AF99D1513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626DD-33B2-0009-7A4B-70DAD774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6DD61-A83B-6C8C-12D4-2EF232CD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486C-91E3-4118-AAD9-17C39072EC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56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FF49C-3800-1407-688B-D89A94E0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328B-BCCA-4888-925D-60A64B93DA31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0F6DB-CFFA-9353-E1E5-3DABCA76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C8220-6261-96FC-BFEC-2B27E50C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FD2-BD2A-4009-BB1B-A3CD23BFB5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9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A009DE-2489-45A8-DE44-299682A6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F26F-DF6A-4F3E-BB1D-E92D0B844E0F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057B4A-D1F8-4292-397F-1ABED309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54F409-60AE-70BE-275F-7A22BB8C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E161-499D-4A4C-8894-E9A59C454C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5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1F1370-9C16-5EFD-C89F-A6076413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9697-C84B-45F7-9D6E-7564E3CDBACF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5D78958-0F2B-2093-5B55-F831742C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846D9D-795D-B165-8102-3A758F48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B375-898F-46BD-80EF-2A730EB4DF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839B88-41AE-706F-5257-D6DF68B00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786EF-9747-48F4-AA9B-67952B45BD4A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90EA311-1104-1EA2-B9D4-C1FA0D9C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B1542A-43B8-3D25-1BE0-D47F7819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1E1A5-A715-41B1-A252-A7C548B8D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1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5E3EF2E-09C1-164F-4D15-54B022BA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FFE9-ADBA-41DF-B8EA-26FC9CCFCD05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551424-9CB5-02C5-BC43-A0BD9C01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00C6AA-6871-AFAC-B201-F9D7BBC9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D4E95-55AC-4B0C-8779-1AEF14D884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3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6C9334-8B2D-E73B-CAEE-645285FF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4C0DC-8A8A-445D-B156-E0E3ECD821BA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E5439C-3ABA-13CA-CEDA-E56697B5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06A7A8-6A1D-64C8-9D88-C1F9AC13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CF92-6CBA-4CFF-8881-841D5AC9C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4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B6D443-A7EF-07FD-A008-E2EBBD32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A8D4-7D66-42B4-9037-D3DE901AF3BD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B076D3-9C17-853C-C783-DB372AEA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6DDCAC-F99D-70E6-7883-295D8496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7D0E3-A107-4B59-BBD4-7457905BB7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3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29B86A-8E0B-3F46-1FF7-8CF867E5F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382B2AF-4D21-D7CD-FC19-9FDFD5AB2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36233-8EC1-C7CE-E8DA-705D7EF2E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B9DB38-DF48-4792-978D-2AA0117A3448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C11BC-7598-D620-D03A-D48E68497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117BC-D7A4-6E93-065C-8FEB98110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1CB824-1DF6-4D86-AC02-1791026B83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F8426-4C55-D3AA-5CF7-F6DE094D3C10}"/>
              </a:ext>
            </a:extLst>
          </p:cNvPr>
          <p:cNvSpPr txBox="1"/>
          <p:nvPr/>
        </p:nvSpPr>
        <p:spPr>
          <a:xfrm>
            <a:off x="227013" y="25400"/>
            <a:ext cx="3751262" cy="19877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Age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English – Little Red Riding Hood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Science –  animals including humans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History- Mary Anning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PSHE – difference and diversity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Stories – Alfie and Grandma, Jo-Jo and Gran </a:t>
            </a:r>
            <a:r>
              <a:rPr lang="en-GB" sz="1516" dirty="0" err="1">
                <a:latin typeface="+mn-lt"/>
              </a:rPr>
              <a:t>Gran</a:t>
            </a:r>
            <a:endParaRPr lang="en-GB" sz="1516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Transition – growing up</a:t>
            </a:r>
            <a:endParaRPr lang="en-GB" sz="1896" dirty="0">
              <a:latin typeface="+mn-lt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36994594-0748-9F66-C9BD-27B5643A3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68263"/>
            <a:ext cx="5476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E59ED0-83D6-3F9D-1004-03F372EFA157}"/>
              </a:ext>
            </a:extLst>
          </p:cNvPr>
          <p:cNvSpPr txBox="1"/>
          <p:nvPr/>
        </p:nvSpPr>
        <p:spPr>
          <a:xfrm>
            <a:off x="227013" y="2300288"/>
            <a:ext cx="3751262" cy="18129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Race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Black history month – Lewis Hamilton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Stories –  It’s OK to be different, Jo-Jo and Gran and Gran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Chinese New Year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PSHE- Bullying Matters, Relationships.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6AB151-B4B5-B158-2BE2-CB42F50FD330}"/>
              </a:ext>
            </a:extLst>
          </p:cNvPr>
          <p:cNvSpPr txBox="1"/>
          <p:nvPr/>
        </p:nvSpPr>
        <p:spPr>
          <a:xfrm>
            <a:off x="227013" y="4872038"/>
            <a:ext cx="3751262" cy="82137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Pregnancy/maternity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Science – animals including humans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16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B5D269-ADE9-5089-F07D-E6E8D968C1DC}"/>
              </a:ext>
            </a:extLst>
          </p:cNvPr>
          <p:cNvSpPr txBox="1"/>
          <p:nvPr/>
        </p:nvSpPr>
        <p:spPr>
          <a:xfrm>
            <a:off x="4237038" y="25400"/>
            <a:ext cx="3751262" cy="15208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Disability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PSHE – difference and diversity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Red Nose Day – awareness of diverse disabilities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Children in need day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Stories- It’s Ok to be different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B154E9-CB63-D85F-AC90-D36D3A2CBD9B}"/>
              </a:ext>
            </a:extLst>
          </p:cNvPr>
          <p:cNvSpPr txBox="1"/>
          <p:nvPr/>
        </p:nvSpPr>
        <p:spPr>
          <a:xfrm>
            <a:off x="4237038" y="3621088"/>
            <a:ext cx="3751262" cy="20462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Religion or belief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Ramadan and Eid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Christmas and Easter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Celebrations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PSHE – difference and diversity, bullying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RE- how we should care for each other? Scared places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6764AD-73AF-EB99-3599-D94C01267018}"/>
              </a:ext>
            </a:extLst>
          </p:cNvPr>
          <p:cNvSpPr txBox="1"/>
          <p:nvPr/>
        </p:nvSpPr>
        <p:spPr>
          <a:xfrm>
            <a:off x="4211638" y="5811838"/>
            <a:ext cx="3751262" cy="6175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Sexual orientation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706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78B8E1-D179-951E-C69A-1E7BD93C584C}"/>
              </a:ext>
            </a:extLst>
          </p:cNvPr>
          <p:cNvSpPr txBox="1"/>
          <p:nvPr/>
        </p:nvSpPr>
        <p:spPr>
          <a:xfrm>
            <a:off x="8213725" y="25400"/>
            <a:ext cx="3751263" cy="21050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>
                <a:latin typeface="+mn-lt"/>
              </a:rPr>
              <a:t>Gender reassignment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86858E-6CF1-FD73-C77E-7E9A07A2EFF6}"/>
              </a:ext>
            </a:extLst>
          </p:cNvPr>
          <p:cNvSpPr txBox="1"/>
          <p:nvPr/>
        </p:nvSpPr>
        <p:spPr>
          <a:xfrm>
            <a:off x="8213725" y="2374900"/>
            <a:ext cx="3751263" cy="15795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Marriage and civil partnership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Stories –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PSHE- relationships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16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16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96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F82F3B-1D81-F32C-472C-964E9900EC1F}"/>
              </a:ext>
            </a:extLst>
          </p:cNvPr>
          <p:cNvSpPr txBox="1"/>
          <p:nvPr/>
        </p:nvSpPr>
        <p:spPr>
          <a:xfrm>
            <a:off x="8197850" y="4881563"/>
            <a:ext cx="3751263" cy="15208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06" b="1" dirty="0">
                <a:latin typeface="+mn-lt"/>
              </a:rPr>
              <a:t>Sex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Anti-bullying week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Changes within living memory- female astronauts.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PSHE- relationships, gender specific toys.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16" dirty="0">
                <a:latin typeface="+mn-lt"/>
              </a:rPr>
              <a:t>History- Florene Nightingale</a:t>
            </a:r>
          </a:p>
        </p:txBody>
      </p:sp>
      <p:pic>
        <p:nvPicPr>
          <p:cNvPr id="2060" name="Picture 17">
            <a:extLst>
              <a:ext uri="{FF2B5EF4-FFF2-40B4-BE49-F238E27FC236}">
                <a16:creationId xmlns:a16="http://schemas.microsoft.com/office/drawing/2014/main" id="{E7948FC4-413C-EE2F-16BC-0172DAFBF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68263"/>
            <a:ext cx="56197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9">
            <a:extLst>
              <a:ext uri="{FF2B5EF4-FFF2-40B4-BE49-F238E27FC236}">
                <a16:creationId xmlns:a16="http://schemas.microsoft.com/office/drawing/2014/main" id="{52C537CF-9411-0EA0-5830-869D05017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488" y="68263"/>
            <a:ext cx="54927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1">
            <a:extLst>
              <a:ext uri="{FF2B5EF4-FFF2-40B4-BE49-F238E27FC236}">
                <a16:creationId xmlns:a16="http://schemas.microsoft.com/office/drawing/2014/main" id="{29D1FB0C-6453-DBB6-B26B-047BC7D53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343150"/>
            <a:ext cx="5476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>
            <a:extLst>
              <a:ext uri="{FF2B5EF4-FFF2-40B4-BE49-F238E27FC236}">
                <a16:creationId xmlns:a16="http://schemas.microsoft.com/office/drawing/2014/main" id="{855B6DBB-42AA-0A80-39F6-DFBAB39C0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730625"/>
            <a:ext cx="53816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5">
            <a:extLst>
              <a:ext uri="{FF2B5EF4-FFF2-40B4-BE49-F238E27FC236}">
                <a16:creationId xmlns:a16="http://schemas.microsoft.com/office/drawing/2014/main" id="{EDC2D505-278B-AB64-3B2E-BC803D1C8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900" y="2427288"/>
            <a:ext cx="58896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7">
            <a:extLst>
              <a:ext uri="{FF2B5EF4-FFF2-40B4-BE49-F238E27FC236}">
                <a16:creationId xmlns:a16="http://schemas.microsoft.com/office/drawing/2014/main" id="{66F308D6-1971-8E1B-683B-0DE0AA65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5892800"/>
            <a:ext cx="5492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9">
            <a:extLst>
              <a:ext uri="{FF2B5EF4-FFF2-40B4-BE49-F238E27FC236}">
                <a16:creationId xmlns:a16="http://schemas.microsoft.com/office/drawing/2014/main" id="{BE2AFC3C-2A45-9FD2-CE9C-E0F394620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900" y="4965700"/>
            <a:ext cx="5111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31">
            <a:extLst>
              <a:ext uri="{FF2B5EF4-FFF2-40B4-BE49-F238E27FC236}">
                <a16:creationId xmlns:a16="http://schemas.microsoft.com/office/drawing/2014/main" id="{9331169A-3B29-6BE1-66AB-22EDC8B86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4924425"/>
            <a:ext cx="5349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481C2B-F00C-152F-C01C-0F7AA9EFE6AD}"/>
              </a:ext>
            </a:extLst>
          </p:cNvPr>
          <p:cNvSpPr txBox="1"/>
          <p:nvPr/>
        </p:nvSpPr>
        <p:spPr>
          <a:xfrm>
            <a:off x="4237038" y="1995488"/>
            <a:ext cx="3751262" cy="13763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75" dirty="0">
                <a:latin typeface="+mn-lt"/>
              </a:rPr>
              <a:t>How and where do we embed the protected characteristics in year 1</a:t>
            </a:r>
            <a:endParaRPr lang="en-GB" sz="1896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16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F5C30-DF26-449A-A58E-0147F9944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11e1fd-023a-490f-8985-14b2151628ef"/>
    <ds:schemaRef ds:uri="8d5c49a6-4b27-4595-80b2-536aa6e90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051174-ED2E-45E5-BCAC-40E599FFCD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167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Priestland</dc:creator>
  <cp:lastModifiedBy>Catherine Nicholson</cp:lastModifiedBy>
  <cp:revision>4</cp:revision>
  <dcterms:created xsi:type="dcterms:W3CDTF">2023-02-28T16:06:43Z</dcterms:created>
  <dcterms:modified xsi:type="dcterms:W3CDTF">2023-11-19T08:07:58Z</dcterms:modified>
</cp:coreProperties>
</file>