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Nicholson" userId="S::c.nicholson@hardwick.derby.sch.uk::b7e34574-beb0-4979-9e1f-f4b30955c26d" providerId="AD" clId="Web-{29B9B52D-3C66-8714-052F-511EA9F33135}"/>
    <pc:docChg chg="modSld">
      <pc:chgData name="Catherine Nicholson" userId="S::c.nicholson@hardwick.derby.sch.uk::b7e34574-beb0-4979-9e1f-f4b30955c26d" providerId="AD" clId="Web-{29B9B52D-3C66-8714-052F-511EA9F33135}" dt="2023-03-27T09:13:31.135" v="6" actId="20577"/>
      <pc:docMkLst>
        <pc:docMk/>
      </pc:docMkLst>
      <pc:sldChg chg="modSp">
        <pc:chgData name="Catherine Nicholson" userId="S::c.nicholson@hardwick.derby.sch.uk::b7e34574-beb0-4979-9e1f-f4b30955c26d" providerId="AD" clId="Web-{29B9B52D-3C66-8714-052F-511EA9F33135}" dt="2023-03-27T09:13:31.135" v="6" actId="20577"/>
        <pc:sldMkLst>
          <pc:docMk/>
          <pc:sldMk cId="3263891016" sldId="261"/>
        </pc:sldMkLst>
        <pc:spChg chg="mod">
          <ac:chgData name="Catherine Nicholson" userId="S::c.nicholson@hardwick.derby.sch.uk::b7e34574-beb0-4979-9e1f-f4b30955c26d" providerId="AD" clId="Web-{29B9B52D-3C66-8714-052F-511EA9F33135}" dt="2023-03-27T09:13:31.135" v="6" actId="20577"/>
          <ac:spMkLst>
            <pc:docMk/>
            <pc:sldMk cId="3263891016" sldId="261"/>
            <ac:spMk id="2" creationId="{DA5FD01C-6C6E-0FAF-CC2B-1CD6E3393216}"/>
          </ac:spMkLst>
        </pc:spChg>
        <pc:spChg chg="mod">
          <ac:chgData name="Catherine Nicholson" userId="S::c.nicholson@hardwick.derby.sch.uk::b7e34574-beb0-4979-9e1f-f4b30955c26d" providerId="AD" clId="Web-{29B9B52D-3C66-8714-052F-511EA9F33135}" dt="2023-03-27T09:13:16.479" v="1" actId="20577"/>
          <ac:spMkLst>
            <pc:docMk/>
            <pc:sldMk cId="3263891016" sldId="261"/>
            <ac:spMk id="4" creationId="{5CD379C9-4AAB-042F-E3E8-4117674A5238}"/>
          </ac:spMkLst>
        </pc:spChg>
      </pc:sldChg>
    </pc:docChg>
  </pc:docChgLst>
  <pc:docChgLst>
    <pc:chgData name="Catherine" userId="b7e34574-beb0-4979-9e1f-f4b30955c26d" providerId="ADAL" clId="{6BDC0534-DA33-4B96-835D-34F43C2F3970}"/>
    <pc:docChg chg="custSel modSld">
      <pc:chgData name="Catherine" userId="b7e34574-beb0-4979-9e1f-f4b30955c26d" providerId="ADAL" clId="{6BDC0534-DA33-4B96-835D-34F43C2F3970}" dt="2023-11-17T15:59:35.774" v="365" actId="20577"/>
      <pc:docMkLst>
        <pc:docMk/>
      </pc:docMkLst>
      <pc:sldChg chg="modSp mod">
        <pc:chgData name="Catherine" userId="b7e34574-beb0-4979-9e1f-f4b30955c26d" providerId="ADAL" clId="{6BDC0534-DA33-4B96-835D-34F43C2F3970}" dt="2023-11-17T15:59:35.774" v="365" actId="20577"/>
        <pc:sldMkLst>
          <pc:docMk/>
          <pc:sldMk cId="3263891016" sldId="261"/>
        </pc:sldMkLst>
        <pc:spChg chg="mod">
          <ac:chgData name="Catherine" userId="b7e34574-beb0-4979-9e1f-f4b30955c26d" providerId="ADAL" clId="{6BDC0534-DA33-4B96-835D-34F43C2F3970}" dt="2023-11-17T15:59:02.009" v="363" actId="20577"/>
          <ac:spMkLst>
            <pc:docMk/>
            <pc:sldMk cId="3263891016" sldId="261"/>
            <ac:spMk id="4" creationId="{5CD379C9-4AAB-042F-E3E8-4117674A5238}"/>
          </ac:spMkLst>
        </pc:spChg>
        <pc:spChg chg="mod">
          <ac:chgData name="Catherine" userId="b7e34574-beb0-4979-9e1f-f4b30955c26d" providerId="ADAL" clId="{6BDC0534-DA33-4B96-835D-34F43C2F3970}" dt="2023-11-17T15:59:35.774" v="365" actId="20577"/>
          <ac:spMkLst>
            <pc:docMk/>
            <pc:sldMk cId="3263891016" sldId="261"/>
            <ac:spMk id="9" creationId="{52EB95C6-50AA-EB4D-B106-E9D972F76C0A}"/>
          </ac:spMkLst>
        </pc:spChg>
        <pc:spChg chg="mod">
          <ac:chgData name="Catherine" userId="b7e34574-beb0-4979-9e1f-f4b30955c26d" providerId="ADAL" clId="{6BDC0534-DA33-4B96-835D-34F43C2F3970}" dt="2023-11-17T15:57:11.337" v="246" actId="20577"/>
          <ac:spMkLst>
            <pc:docMk/>
            <pc:sldMk cId="3263891016" sldId="261"/>
            <ac:spMk id="10" creationId="{C3415184-0671-4D51-F3D1-D1B544399FA9}"/>
          </ac:spMkLst>
        </pc:spChg>
        <pc:spChg chg="mod">
          <ac:chgData name="Catherine" userId="b7e34574-beb0-4979-9e1f-f4b30955c26d" providerId="ADAL" clId="{6BDC0534-DA33-4B96-835D-34F43C2F3970}" dt="2023-11-17T15:57:43.295" v="286" actId="20577"/>
          <ac:spMkLst>
            <pc:docMk/>
            <pc:sldMk cId="3263891016" sldId="261"/>
            <ac:spMk id="12" creationId="{39ED9CC7-E666-FB57-7F96-B9A3A5DA6708}"/>
          </ac:spMkLst>
        </pc:spChg>
        <pc:spChg chg="mod">
          <ac:chgData name="Catherine" userId="b7e34574-beb0-4979-9e1f-f4b30955c26d" providerId="ADAL" clId="{6BDC0534-DA33-4B96-835D-34F43C2F3970}" dt="2023-11-17T15:57:22.827" v="259" actId="20577"/>
          <ac:spMkLst>
            <pc:docMk/>
            <pc:sldMk cId="3263891016" sldId="261"/>
            <ac:spMk id="13" creationId="{6FFF5436-D8F4-7F4E-C22E-99045487B00E}"/>
          </ac:spMkLst>
        </pc:spChg>
        <pc:spChg chg="mod">
          <ac:chgData name="Catherine" userId="b7e34574-beb0-4979-9e1f-f4b30955c26d" providerId="ADAL" clId="{6BDC0534-DA33-4B96-835D-34F43C2F3970}" dt="2023-11-17T15:58:38.811" v="355" actId="20577"/>
          <ac:spMkLst>
            <pc:docMk/>
            <pc:sldMk cId="3263891016" sldId="261"/>
            <ac:spMk id="15" creationId="{9FA2D579-6216-1A52-C2F0-552F0D89EC9A}"/>
          </ac:spMkLst>
        </pc:spChg>
        <pc:spChg chg="mod">
          <ac:chgData name="Catherine" userId="b7e34574-beb0-4979-9e1f-f4b30955c26d" providerId="ADAL" clId="{6BDC0534-DA33-4B96-835D-34F43C2F3970}" dt="2023-11-17T15:57:49.456" v="292" actId="20577"/>
          <ac:spMkLst>
            <pc:docMk/>
            <pc:sldMk cId="3263891016" sldId="261"/>
            <ac:spMk id="16" creationId="{317A5FB4-1F8A-7E18-E7EE-A111A63D1D95}"/>
          </ac:spMkLst>
        </pc:spChg>
      </pc:sldChg>
    </pc:docChg>
  </pc:docChgLst>
  <pc:docChgLst>
    <pc:chgData name="Mandeep Tatla" userId="S::m.tatla@hardwick.derby.sch.uk::594c40cb-53c5-48c4-b8e2-b238c8deb690" providerId="AD" clId="Web-{6E5C5C64-912D-4B3C-8269-59FAB8FF95E4}"/>
    <pc:docChg chg="modSld">
      <pc:chgData name="Mandeep Tatla" userId="S::m.tatla@hardwick.derby.sch.uk::594c40cb-53c5-48c4-b8e2-b238c8deb690" providerId="AD" clId="Web-{6E5C5C64-912D-4B3C-8269-59FAB8FF95E4}" dt="2023-02-28T16:03:36.758" v="1" actId="20577"/>
      <pc:docMkLst>
        <pc:docMk/>
      </pc:docMkLst>
      <pc:sldChg chg="modSp">
        <pc:chgData name="Mandeep Tatla" userId="S::m.tatla@hardwick.derby.sch.uk::594c40cb-53c5-48c4-b8e2-b238c8deb690" providerId="AD" clId="Web-{6E5C5C64-912D-4B3C-8269-59FAB8FF95E4}" dt="2023-02-28T16:03:36.758" v="1" actId="20577"/>
        <pc:sldMkLst>
          <pc:docMk/>
          <pc:sldMk cId="3263891016" sldId="261"/>
        </pc:sldMkLst>
        <pc:spChg chg="mod">
          <ac:chgData name="Mandeep Tatla" userId="S::m.tatla@hardwick.derby.sch.uk::594c40cb-53c5-48c4-b8e2-b238c8deb690" providerId="AD" clId="Web-{6E5C5C64-912D-4B3C-8269-59FAB8FF95E4}" dt="2023-02-28T16:03:36.758" v="1" actId="20577"/>
          <ac:spMkLst>
            <pc:docMk/>
            <pc:sldMk cId="3263891016" sldId="261"/>
            <ac:spMk id="14" creationId="{0475B6B3-ED12-B549-E1C0-D46663C7B869}"/>
          </ac:spMkLst>
        </pc:spChg>
      </pc:sldChg>
    </pc:docChg>
  </pc:docChgLst>
  <pc:docChgLst>
    <pc:chgData name="Alison Howard" userId="4c956745-78be-4acf-904d-5321baebc50c" providerId="ADAL" clId="{5E8C516D-D76D-4D32-9F9D-5CEF2CE67EDF}"/>
    <pc:docChg chg="custSel modSld">
      <pc:chgData name="Alison Howard" userId="4c956745-78be-4acf-904d-5321baebc50c" providerId="ADAL" clId="{5E8C516D-D76D-4D32-9F9D-5CEF2CE67EDF}" dt="2023-02-28T16:22:29.084" v="584" actId="20577"/>
      <pc:docMkLst>
        <pc:docMk/>
      </pc:docMkLst>
      <pc:sldChg chg="modSp mod">
        <pc:chgData name="Alison Howard" userId="4c956745-78be-4acf-904d-5321baebc50c" providerId="ADAL" clId="{5E8C516D-D76D-4D32-9F9D-5CEF2CE67EDF}" dt="2023-02-28T16:22:29.084" v="584" actId="20577"/>
        <pc:sldMkLst>
          <pc:docMk/>
          <pc:sldMk cId="3263891016" sldId="261"/>
        </pc:sldMkLst>
        <pc:spChg chg="mod">
          <ac:chgData name="Alison Howard" userId="4c956745-78be-4acf-904d-5321baebc50c" providerId="ADAL" clId="{5E8C516D-D76D-4D32-9F9D-5CEF2CE67EDF}" dt="2023-02-28T16:18:53.032" v="544" actId="20577"/>
          <ac:spMkLst>
            <pc:docMk/>
            <pc:sldMk cId="3263891016" sldId="261"/>
            <ac:spMk id="4" creationId="{5CD379C9-4AAB-042F-E3E8-4117674A5238}"/>
          </ac:spMkLst>
        </pc:spChg>
        <pc:spChg chg="mod">
          <ac:chgData name="Alison Howard" userId="4c956745-78be-4acf-904d-5321baebc50c" providerId="ADAL" clId="{5E8C516D-D76D-4D32-9F9D-5CEF2CE67EDF}" dt="2023-02-28T16:17:57.427" v="484" actId="20577"/>
          <ac:spMkLst>
            <pc:docMk/>
            <pc:sldMk cId="3263891016" sldId="261"/>
            <ac:spMk id="9" creationId="{52EB95C6-50AA-EB4D-B106-E9D972F76C0A}"/>
          </ac:spMkLst>
        </pc:spChg>
        <pc:spChg chg="mod">
          <ac:chgData name="Alison Howard" userId="4c956745-78be-4acf-904d-5321baebc50c" providerId="ADAL" clId="{5E8C516D-D76D-4D32-9F9D-5CEF2CE67EDF}" dt="2023-02-28T16:17:52.979" v="483" actId="20577"/>
          <ac:spMkLst>
            <pc:docMk/>
            <pc:sldMk cId="3263891016" sldId="261"/>
            <ac:spMk id="10" creationId="{C3415184-0671-4D51-F3D1-D1B544399FA9}"/>
          </ac:spMkLst>
        </pc:spChg>
        <pc:spChg chg="mod">
          <ac:chgData name="Alison Howard" userId="4c956745-78be-4acf-904d-5321baebc50c" providerId="ADAL" clId="{5E8C516D-D76D-4D32-9F9D-5CEF2CE67EDF}" dt="2023-02-28T16:14:48.982" v="442" actId="20577"/>
          <ac:spMkLst>
            <pc:docMk/>
            <pc:sldMk cId="3263891016" sldId="261"/>
            <ac:spMk id="11" creationId="{61FAF107-EDBB-1041-3C3E-BB3904F0DDC4}"/>
          </ac:spMkLst>
        </pc:spChg>
        <pc:spChg chg="mod">
          <ac:chgData name="Alison Howard" userId="4c956745-78be-4acf-904d-5321baebc50c" providerId="ADAL" clId="{5E8C516D-D76D-4D32-9F9D-5CEF2CE67EDF}" dt="2023-02-28T16:22:29.084" v="584" actId="20577"/>
          <ac:spMkLst>
            <pc:docMk/>
            <pc:sldMk cId="3263891016" sldId="261"/>
            <ac:spMk id="12" creationId="{39ED9CC7-E666-FB57-7F96-B9A3A5DA6708}"/>
          </ac:spMkLst>
        </pc:spChg>
        <pc:spChg chg="mod">
          <ac:chgData name="Alison Howard" userId="4c956745-78be-4acf-904d-5321baebc50c" providerId="ADAL" clId="{5E8C516D-D76D-4D32-9F9D-5CEF2CE67EDF}" dt="2023-02-28T16:16:39.573" v="472" actId="1076"/>
          <ac:spMkLst>
            <pc:docMk/>
            <pc:sldMk cId="3263891016" sldId="261"/>
            <ac:spMk id="13" creationId="{6FFF5436-D8F4-7F4E-C22E-99045487B00E}"/>
          </ac:spMkLst>
        </pc:spChg>
        <pc:spChg chg="mod">
          <ac:chgData name="Alison Howard" userId="4c956745-78be-4acf-904d-5321baebc50c" providerId="ADAL" clId="{5E8C516D-D76D-4D32-9F9D-5CEF2CE67EDF}" dt="2023-02-28T16:05:08.295" v="207" actId="20577"/>
          <ac:spMkLst>
            <pc:docMk/>
            <pc:sldMk cId="3263891016" sldId="261"/>
            <ac:spMk id="14" creationId="{0475B6B3-ED12-B549-E1C0-D46663C7B869}"/>
          </ac:spMkLst>
        </pc:spChg>
        <pc:spChg chg="mod">
          <ac:chgData name="Alison Howard" userId="4c956745-78be-4acf-904d-5321baebc50c" providerId="ADAL" clId="{5E8C516D-D76D-4D32-9F9D-5CEF2CE67EDF}" dt="2023-02-28T16:17:26.907" v="476" actId="20577"/>
          <ac:spMkLst>
            <pc:docMk/>
            <pc:sldMk cId="3263891016" sldId="261"/>
            <ac:spMk id="15" creationId="{9FA2D579-6216-1A52-C2F0-552F0D89EC9A}"/>
          </ac:spMkLst>
        </pc:spChg>
        <pc:spChg chg="mod">
          <ac:chgData name="Alison Howard" userId="4c956745-78be-4acf-904d-5321baebc50c" providerId="ADAL" clId="{5E8C516D-D76D-4D32-9F9D-5CEF2CE67EDF}" dt="2023-02-28T16:08:32.615" v="352" actId="20577"/>
          <ac:spMkLst>
            <pc:docMk/>
            <pc:sldMk cId="3263891016" sldId="261"/>
            <ac:spMk id="16" creationId="{317A5FB4-1F8A-7E18-E7EE-A111A63D1D95}"/>
          </ac:spMkLst>
        </pc:spChg>
        <pc:picChg chg="mod">
          <ac:chgData name="Alison Howard" userId="4c956745-78be-4acf-904d-5321baebc50c" providerId="ADAL" clId="{5E8C516D-D76D-4D32-9F9D-5CEF2CE67EDF}" dt="2023-02-28T16:16:45.703" v="473" actId="1076"/>
          <ac:picMkLst>
            <pc:docMk/>
            <pc:sldMk cId="3263891016" sldId="261"/>
            <ac:picMk id="28" creationId="{D510D82D-A25C-B492-0893-FD3D765065D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BF93-8980-BA67-AF9B-0CB4E05D8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420E25-F5A0-9A45-533E-25E82315F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AC721-0EA6-4AD8-D22F-56A93783E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03CDE-3964-AC1B-D725-2F2CD02E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2EA56-EBFA-908F-8BF0-E151EE1EA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7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0FC49-CACE-7A12-5269-2532707B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AD2EAD-3D05-FD80-541C-094211E45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CE0B-D079-2DCB-716F-B68603EC5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2EAE3-CD8B-E493-6D59-1334F0A2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C5C84-F959-ADCD-5ADD-FD8F5CA7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6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48417-1302-7130-8D09-B100CCBD3A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DDEE7-B60A-6917-9350-0E69C0278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92274-482A-DEB3-9145-3DD2B05A2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8D79-DA83-35AC-D3D5-B26D6B89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B5367-45A3-CED1-447D-533BD194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4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60556-878E-B2CD-E735-39AFD005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AC300-747E-B323-DF6D-F17DE0C38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B91A5-773E-8F12-B60D-9D67587C5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E0FCB-DE38-1FE4-1ADB-78D0109D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CA807-4DB7-C895-BE23-EC95CB0E2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52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821E-C3AC-4376-D912-02CA9349B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E6231-9597-A555-0AE3-EDAEB73CA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FB837-7654-695B-92BE-17BA6818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D30A1-AB72-BF90-2C0E-BD9F9AED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FDD53-8210-A831-9E2E-29A72582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98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60E74-C193-7372-F694-3D50CEFA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FCC79-DBA5-F3B2-FFE4-78A0BD7DE7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8A8A4-3727-2089-8A95-ACB59EB55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4DB8F-B414-12F1-F2D4-21A6A6C4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452BD-7203-DC5E-3342-BAC703B0F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F303F-D450-644D-C3B0-5AB81CF1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4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001A-13C4-760F-C471-FAFE7CCC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EA1A8-84EF-6EC7-FAD9-6C97D763B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F1209-7534-742B-66BD-1A1A66DD9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F8EC44-2B29-344F-CD29-95F8CE590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2BDDF2-D547-EBBF-1A28-37C0DBC19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8E1E77-CAA6-D043-6E17-388468552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F33EFC-04F7-1B51-2491-B447E00E5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5CCC3A-7B5E-9856-D7E6-CEE5DCDE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70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11C63-898C-3975-C6EE-E3545621B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78444C-20B4-A4D1-FA64-B887930E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87C7D6-3BD3-8499-2D8D-F033EBD26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9CEBD-53C3-2005-B7B0-6B0113537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4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E3BBA6-90A7-1E7F-1DEF-615F0C249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91583E-D22A-BCD7-78EC-92E3EA43A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C780B-2ACC-B501-3F19-372435FD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2CAA-3E25-401C-E197-07F387B78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B6982-B64B-22B3-ED9F-879406E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97688-6AB8-DA3D-AA54-8A0000DCE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DCFC4-578C-AA31-F55D-6568DA16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37E90-D3F9-C71F-CCE5-DD52AEB53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934B5-9EA5-D0B9-F660-BB0F46D4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72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C175-A991-6921-E1B2-A37DFED9C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3180D4-53AB-8338-0B03-3DBD4E3CF9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DD79F-2A09-F5B2-75D6-344CE3E2B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76930-444F-E8EE-58FF-9995E3992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9C5094-ED2E-0BC3-9AA9-85BED095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57228-658F-9887-02E1-30F30506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44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6E4A58-9AD9-F7EC-C6C5-ED80A646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79B5A-A45C-CF27-D396-DFC3F757D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28CA4-8A5C-4F57-24FD-B4FF967F5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6A8C-9D26-48A4-80E4-EF219EA63FFE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07ADF-3705-7585-A1BF-0140403BA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F857B-7B41-3D40-0351-F93C7FB86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AB3AD-B484-4700-8BEE-6B710ECB5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6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227279" y="25092"/>
            <a:ext cx="3751155" cy="17389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 dirty="0"/>
              <a:t>Age</a:t>
            </a:r>
          </a:p>
          <a:p>
            <a:r>
              <a:rPr lang="en-GB" sz="1500" dirty="0"/>
              <a:t>RE – Christmas Story</a:t>
            </a:r>
            <a:endParaRPr lang="en-GB" sz="1500" dirty="0">
              <a:cs typeface="Calibri"/>
            </a:endParaRPr>
          </a:p>
          <a:p>
            <a:r>
              <a:rPr lang="en-GB" sz="1500" dirty="0"/>
              <a:t>Environment – Dolls house figures, family role play area</a:t>
            </a:r>
            <a:endParaRPr lang="en-GB" sz="1500" dirty="0">
              <a:cs typeface="Calibri"/>
            </a:endParaRPr>
          </a:p>
          <a:p>
            <a:r>
              <a:rPr lang="en-GB" sz="1500" dirty="0"/>
              <a:t>Art – Artists alive and deceased</a:t>
            </a:r>
            <a:endParaRPr lang="en-GB" sz="1500" dirty="0">
              <a:cs typeface="Calibri"/>
            </a:endParaRPr>
          </a:p>
          <a:p>
            <a:r>
              <a:rPr lang="en-GB" sz="1500" dirty="0"/>
              <a:t>Stories – The Three Little Pigs</a:t>
            </a:r>
            <a:endParaRPr lang="en-GB" sz="1500" dirty="0">
              <a:cs typeface="Calibri"/>
            </a:endParaRPr>
          </a:p>
          <a:p>
            <a:r>
              <a:rPr lang="en-GB" sz="1500" dirty="0"/>
              <a:t>Transition – growing up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740" y="68184"/>
            <a:ext cx="548690" cy="4519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227279" y="2300397"/>
            <a:ext cx="3751155" cy="230870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Race</a:t>
            </a:r>
          </a:p>
          <a:p>
            <a:endParaRPr lang="en-GB" sz="1706" b="1" dirty="0"/>
          </a:p>
          <a:p>
            <a:r>
              <a:rPr lang="en-GB" sz="1516" dirty="0"/>
              <a:t>Black history month </a:t>
            </a:r>
            <a:r>
              <a:rPr lang="en-GB" sz="1516"/>
              <a:t>– Wangari Maathai</a:t>
            </a:r>
            <a:endParaRPr lang="en-GB" sz="1516" dirty="0"/>
          </a:p>
          <a:p>
            <a:r>
              <a:rPr lang="en-GB" sz="1516" dirty="0"/>
              <a:t>Stories – All are welcome, Ravi’s Roar, The New Small Person, Chapatti Moon, Who are you?</a:t>
            </a:r>
          </a:p>
          <a:p>
            <a:r>
              <a:rPr lang="en-GB" sz="1516" dirty="0"/>
              <a:t>Celebrations – Chinese New Year, Diwali, Eid, Christmas, Easter</a:t>
            </a:r>
          </a:p>
          <a:p>
            <a:endParaRPr lang="en-GB" sz="1896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227279" y="4871933"/>
            <a:ext cx="3751155" cy="134639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Pregnancy/maternity</a:t>
            </a:r>
          </a:p>
          <a:p>
            <a:r>
              <a:rPr lang="en-GB" sz="1516" dirty="0"/>
              <a:t>Science – Life cycles of a caterpillar</a:t>
            </a:r>
          </a:p>
          <a:p>
            <a:r>
              <a:rPr lang="en-GB" sz="1516" dirty="0"/>
              <a:t>Stories – Christmas Story, The Crunching Munching Caterpillar, Slow Down.</a:t>
            </a:r>
          </a:p>
          <a:p>
            <a:endParaRPr lang="en-GB" sz="1896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36804" y="25092"/>
            <a:ext cx="3751155" cy="15211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/>
              <a:t>Disability</a:t>
            </a:r>
          </a:p>
          <a:p>
            <a:r>
              <a:rPr lang="en-GB" sz="1516"/>
              <a:t>Red Nose Day – awareness of diverse disabilities</a:t>
            </a:r>
          </a:p>
          <a:p>
            <a:r>
              <a:rPr lang="en-GB" sz="1516"/>
              <a:t>Children in need day</a:t>
            </a:r>
          </a:p>
          <a:p>
            <a:r>
              <a:rPr lang="en-GB" sz="1516"/>
              <a:t>Environment – Dolls house figures</a:t>
            </a:r>
          </a:p>
          <a:p>
            <a:endParaRPr lang="en-GB" sz="1516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212232" y="4021508"/>
            <a:ext cx="3751155" cy="12879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Religion or belief</a:t>
            </a:r>
          </a:p>
          <a:p>
            <a:r>
              <a:rPr lang="en-GB" sz="1516" dirty="0"/>
              <a:t>Ramadan and Eid</a:t>
            </a:r>
          </a:p>
          <a:p>
            <a:r>
              <a:rPr lang="en-GB" sz="1516" dirty="0"/>
              <a:t>Christmas and Easter</a:t>
            </a:r>
          </a:p>
          <a:p>
            <a:r>
              <a:rPr lang="en-GB" sz="1516" dirty="0"/>
              <a:t>Diwali, Hanukah, Chinese New Year</a:t>
            </a:r>
          </a:p>
          <a:p>
            <a:r>
              <a:rPr lang="en-GB" sz="1516" dirty="0"/>
              <a:t>Local walk – church, mosque, gurdwara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4212231" y="5583537"/>
            <a:ext cx="3751155" cy="6173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Sexual orientation</a:t>
            </a:r>
          </a:p>
          <a:p>
            <a:r>
              <a:rPr lang="en-GB" sz="1706" dirty="0"/>
              <a:t>Family 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213566" y="25092"/>
            <a:ext cx="3751155" cy="18135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6" b="1"/>
              <a:t>Gender reassignment</a:t>
            </a:r>
          </a:p>
          <a:p>
            <a:endParaRPr lang="en-GB" sz="1896"/>
          </a:p>
          <a:p>
            <a:endParaRPr lang="en-GB" sz="1896"/>
          </a:p>
          <a:p>
            <a:endParaRPr lang="en-GB" sz="1896"/>
          </a:p>
          <a:p>
            <a:endParaRPr lang="en-GB" sz="1896"/>
          </a:p>
          <a:p>
            <a:endParaRPr lang="en-GB" sz="1896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213566" y="2375370"/>
            <a:ext cx="3751155" cy="15211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Marriage and civil partnership</a:t>
            </a:r>
          </a:p>
          <a:p>
            <a:r>
              <a:rPr lang="en-GB" sz="1516" dirty="0"/>
              <a:t>Stories – We’re Going on a Bear Hunt, Stickman, Family Book</a:t>
            </a:r>
          </a:p>
          <a:p>
            <a:r>
              <a:rPr lang="en-GB" sz="1516" dirty="0"/>
              <a:t>Environment – family role play, dressing-up</a:t>
            </a:r>
          </a:p>
          <a:p>
            <a:endParaRPr lang="en-GB" sz="1516" dirty="0"/>
          </a:p>
          <a:p>
            <a:endParaRPr lang="en-GB" sz="1516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197184" y="4880934"/>
            <a:ext cx="3751155" cy="12879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6" b="1" dirty="0"/>
              <a:t>Sex</a:t>
            </a:r>
          </a:p>
          <a:p>
            <a:r>
              <a:rPr lang="en-GB" sz="1516" dirty="0"/>
              <a:t>Anti-bullying week - BOO</a:t>
            </a:r>
          </a:p>
          <a:p>
            <a:r>
              <a:rPr lang="en-GB" sz="1516" dirty="0"/>
              <a:t>Jobs - People who help us</a:t>
            </a:r>
          </a:p>
          <a:p>
            <a:endParaRPr lang="en-GB" sz="1516" dirty="0"/>
          </a:p>
          <a:p>
            <a:endParaRPr lang="en-GB" sz="1516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0922" y="68184"/>
            <a:ext cx="563282" cy="45195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6341" y="68183"/>
            <a:ext cx="548690" cy="45195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2739" y="2343717"/>
            <a:ext cx="548690" cy="4519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3747" y="4118461"/>
            <a:ext cx="537630" cy="4477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65633" y="2426946"/>
            <a:ext cx="587708" cy="4519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0922" y="5716896"/>
            <a:ext cx="548690" cy="45195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265633" y="4965382"/>
            <a:ext cx="511087" cy="41451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56429" y="4923808"/>
            <a:ext cx="534999" cy="4519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5FD01C-6C6E-0FAF-CC2B-1CD6E3393216}"/>
              </a:ext>
            </a:extLst>
          </p:cNvPr>
          <p:cNvSpPr txBox="1"/>
          <p:nvPr/>
        </p:nvSpPr>
        <p:spPr>
          <a:xfrm>
            <a:off x="4236804" y="2418434"/>
            <a:ext cx="3751155" cy="137588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250" dirty="0"/>
              <a:t>How and where do we embed the protected characteristics in FS2?</a:t>
            </a:r>
          </a:p>
          <a:p>
            <a:endParaRPr lang="en-GB" sz="1516"/>
          </a:p>
        </p:txBody>
      </p:sp>
    </p:spTree>
    <p:extLst>
      <p:ext uri="{BB962C8B-B14F-4D97-AF65-F5344CB8AC3E}">
        <p14:creationId xmlns:p14="http://schemas.microsoft.com/office/powerpoint/2010/main" val="3263891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242A86-A700-4B5E-B4EB-F592980CBC0C}">
  <ds:schemaRefs>
    <ds:schemaRef ds:uri="7511e1fd-023a-490f-8985-14b2151628ef"/>
    <ds:schemaRef ds:uri="8d5c49a6-4b27-4595-80b2-536aa6e90c9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0FA874-624F-43AD-A4E2-7F3D3FE5B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C7C52D-31BC-4C85-92A2-D1786BA6BD91}">
  <ds:schemaRefs>
    <ds:schemaRef ds:uri="7511e1fd-023a-490f-8985-14b2151628ef"/>
    <ds:schemaRef ds:uri="8d5c49a6-4b27-4595-80b2-536aa6e90c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Scanlan</dc:creator>
  <cp:lastModifiedBy>Catherine</cp:lastModifiedBy>
  <cp:revision>6</cp:revision>
  <dcterms:created xsi:type="dcterms:W3CDTF">2023-02-28T15:56:54Z</dcterms:created>
  <dcterms:modified xsi:type="dcterms:W3CDTF">2023-11-17T15:59:44Z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