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sldIdLst>
    <p:sldId id="258" r:id="rId4"/>
    <p:sldId id="264" r:id="rId5"/>
    <p:sldId id="262" r:id="rId6"/>
    <p:sldId id="263" r:id="rId7"/>
    <p:sldId id="269" r:id="rId8"/>
    <p:sldId id="266" r:id="rId9"/>
    <p:sldId id="271" r:id="rId10"/>
    <p:sldId id="265" r:id="rId11"/>
    <p:sldId id="267" r:id="rId12"/>
    <p:sldId id="268" r:id="rId13"/>
    <p:sldId id="27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C30DB58-EB9F-435C-9BDA-B23083771FD7}" v="28" dt="2023-09-29T05:29:59.3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92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88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microsoft.com/office/2015/10/relationships/revisionInfo" Target="revisionInfo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A7B8F-5BF3-6691-A31A-83A123AF63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DE3AE9-8B72-434D-A0F8-D774E6DF3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BBA52E-623E-1BF3-0766-D562A7236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CCE1-33D6-43A6-9DF3-C78FE3903000}" type="datetimeFigureOut">
              <a:rPr lang="en-GB" smtClean="0"/>
              <a:t>02/10/2023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512B04-275B-15AB-2D61-1BFB4C517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BA5CCB-1FBB-6EA4-5DBB-E94F8E012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C9F4F-1D61-46A6-8AE5-2963087D1B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0455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84FC49-89C8-6B7D-5A88-A19ADE590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4DE437-0301-CFF1-3E6F-1ACF3477C2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29D540-3AA1-746D-A8BF-CB89F0B11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CCE1-33D6-43A6-9DF3-C78FE3903000}" type="datetimeFigureOut">
              <a:rPr lang="en-GB" smtClean="0"/>
              <a:t>02/10/2023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5B5712-1D6A-0A6F-028F-CD79722A2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0B85CE-9942-4B63-80C2-4DE297641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C9F4F-1D61-46A6-8AE5-2963087D1B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0556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1EA69A4-2E4D-FDDB-C0F9-8F13F1EC58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B45E26-3642-E2E5-931D-C8F1F4A1F9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53A282-5047-D006-7180-0D8136D42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CCE1-33D6-43A6-9DF3-C78FE3903000}" type="datetimeFigureOut">
              <a:rPr lang="en-GB" smtClean="0"/>
              <a:t>02/10/2023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661E96-680F-AB71-D674-F9489B09F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DB048F-0EDE-51E8-28E6-54B99D95A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C9F4F-1D61-46A6-8AE5-2963087D1B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7780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94983-98B4-A9A7-7423-B8FC9DDEF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C86DCE-0452-EC79-B017-C393E21054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FC5FDC-E552-5F19-EF43-44928BEBE9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CCE1-33D6-43A6-9DF3-C78FE3903000}" type="datetimeFigureOut">
              <a:rPr lang="en-GB" smtClean="0"/>
              <a:t>02/10/2023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62447B-4C59-ED29-3F5D-553D44B8C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CD6DE1-A8A2-597E-3C3C-D8B5E461A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C9F4F-1D61-46A6-8AE5-2963087D1B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1711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0D0078-DF8A-8142-36D5-986BDF978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DED063-17D1-1DA0-69CD-2B8D7786A4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871F5A-D3A4-FABF-0DDA-996889832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CCE1-33D6-43A6-9DF3-C78FE3903000}" type="datetimeFigureOut">
              <a:rPr lang="en-GB" smtClean="0"/>
              <a:t>02/10/2023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F4149A-0E0A-E959-60E6-4A95A6ABC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F7F82-FF9C-B20B-605C-58CB4F0BE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C9F4F-1D61-46A6-8AE5-2963087D1B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272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2B1FB8-943E-1D29-8EC5-513BA8A19A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556E8D-CBFE-DAA5-10E2-AFA1B0F630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EE095F-5D02-619B-265E-EF5B532D98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37E990-E44F-A476-492D-5536997A4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CCE1-33D6-43A6-9DF3-C78FE3903000}" type="datetimeFigureOut">
              <a:rPr lang="en-GB" smtClean="0"/>
              <a:t>02/10/2023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75D4C9-AC57-1F2D-460C-49D5BDDCC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30CFED-39FE-4070-51AE-E34F65752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C9F4F-1D61-46A6-8AE5-2963087D1B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9936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8EE5CA-EBBA-8FFB-DAFB-8A8FD3B78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1740CC-6749-C855-D2A7-5F7DA836B8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7845F7-3F3D-D0F1-BDFD-E01E114BC4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2EBDA8D-546E-DBD7-AF0F-08FDEBA1BC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F92292-DD95-98F9-A47C-03540454B3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5241F97-9337-5DC1-1CE6-C0382E7E4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CCE1-33D6-43A6-9DF3-C78FE3903000}" type="datetimeFigureOut">
              <a:rPr lang="en-GB" smtClean="0"/>
              <a:t>02/10/2023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ACB102F-3DFB-C00D-D080-E867791A8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0AFD038-FC53-D3FB-980E-D82029E32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C9F4F-1D61-46A6-8AE5-2963087D1B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0951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CF49C8-65CB-6556-4126-E4C917363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DDE6D2-F0CD-7D90-14D4-69EC28359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CCE1-33D6-43A6-9DF3-C78FE3903000}" type="datetimeFigureOut">
              <a:rPr lang="en-GB" smtClean="0"/>
              <a:t>02/10/2023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96A2CE-B0C1-DD2D-55A0-E202CB480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D77F68-884B-FDD1-FDCE-96B696F77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C9F4F-1D61-46A6-8AE5-2963087D1B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1440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F7E5A9-0540-25E9-3BD7-55A2D521C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CCE1-33D6-43A6-9DF3-C78FE3903000}" type="datetimeFigureOut">
              <a:rPr lang="en-GB" smtClean="0"/>
              <a:t>02/10/2023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719700-17DE-B658-F5F4-53A03ACF1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D25FE4-EAD0-AA7F-3BCA-3F7CD1F4E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C9F4F-1D61-46A6-8AE5-2963087D1B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8465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CD612-2516-FF19-1AF7-0797FCDBEF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6683FF-F1B6-0B40-2219-6E43398B9E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A6C4F7-37EE-19B6-892D-C2847CC54E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A659A4-947C-B563-3075-40718F627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CCE1-33D6-43A6-9DF3-C78FE3903000}" type="datetimeFigureOut">
              <a:rPr lang="en-GB" smtClean="0"/>
              <a:t>02/10/2023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1E5FE2-137B-A80A-8012-135784EB8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C5FAAE-68E1-B216-8A3B-E4EF5F953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C9F4F-1D61-46A6-8AE5-2963087D1B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1462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8153FD-F155-86E0-0000-23319A9D8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1E2F9A-7FC8-5A35-2491-70D2038700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67BC8D-E2B0-725A-5F63-18154D9BA5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76016F-27DC-3B45-D566-5DF985E0F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CCE1-33D6-43A6-9DF3-C78FE3903000}" type="datetimeFigureOut">
              <a:rPr lang="en-GB" smtClean="0"/>
              <a:t>02/10/2023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CBCFCB-814B-A93D-0B59-E9A4AD6E6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6A804C-92FE-E216-F12B-44B260DAE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C9F4F-1D61-46A6-8AE5-2963087D1B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9507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5D4E3-4749-AB91-5322-5E2FC5BD75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41FA14-93A0-B2ED-D684-38682A652B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013F2B-9A9E-4F0A-65F4-21F20083B2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F9CCE1-33D6-43A6-9DF3-C78FE3903000}" type="datetimeFigureOut">
              <a:rPr lang="en-GB" smtClean="0"/>
              <a:t>02/10/2023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4C4EED-3208-5F77-2E11-44E4DB96C3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A3F25F-A531-C8C6-6DCB-70F05CB28A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C9F4F-1D61-46A6-8AE5-2963087D1B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049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7000">
              <a:schemeClr val="accent1">
                <a:lumMod val="50000"/>
              </a:schemeClr>
            </a:gs>
            <a:gs pos="98000">
              <a:schemeClr val="accent1">
                <a:lumMod val="75000"/>
              </a:schemeClr>
            </a:gs>
            <a:gs pos="87000">
              <a:schemeClr val="accent1">
                <a:lumMod val="7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6B332A4-D438-4773-A77F-5ED49A448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DF9AD32D-FF05-44F4-BD4D-9CEE89B71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48C55E-B79A-E6F8-4A7E-7EF16DD8E191}"/>
              </a:ext>
            </a:extLst>
          </p:cNvPr>
          <p:cNvSpPr txBox="1"/>
          <p:nvPr/>
        </p:nvSpPr>
        <p:spPr>
          <a:xfrm>
            <a:off x="2555631" y="1441938"/>
            <a:ext cx="7080738" cy="39741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 dirty="0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Parents Curriculum Workshop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 29</a:t>
            </a:r>
            <a:r>
              <a:rPr lang="en-US" sz="2800" b="1" baseline="30000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th</a:t>
            </a:r>
            <a:r>
              <a:rPr lang="en-US" sz="2800" b="1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 September </a:t>
            </a:r>
            <a:r>
              <a:rPr lang="en-US" sz="2800" b="1" dirty="0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2023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dirty="0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Reception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000" b="1" dirty="0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Mrs. Maciejewska and Mrs. Gerrard</a:t>
            </a:r>
          </a:p>
        </p:txBody>
      </p:sp>
    </p:spTree>
    <p:extLst>
      <p:ext uri="{BB962C8B-B14F-4D97-AF65-F5344CB8AC3E}">
        <p14:creationId xmlns:p14="http://schemas.microsoft.com/office/powerpoint/2010/main" val="10313380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48C55E-B79A-E6F8-4A7E-7EF16DD8E191}"/>
              </a:ext>
            </a:extLst>
          </p:cNvPr>
          <p:cNvSpPr txBox="1"/>
          <p:nvPr/>
        </p:nvSpPr>
        <p:spPr>
          <a:xfrm>
            <a:off x="179882" y="2767106"/>
            <a:ext cx="3725056" cy="30719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Communication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94F5031-518B-B30D-1CA3-FAA7C606B1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0777" y="763574"/>
            <a:ext cx="4061006" cy="127269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4EA24E2-4ECA-B3E6-04C7-174063D060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5378" y="763574"/>
            <a:ext cx="3443026" cy="20737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139373B-C175-123B-F876-6B55E8F7A8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8727" y="2965201"/>
            <a:ext cx="4009677" cy="33656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BDA120B-E496-FC0E-B18D-1A306C9B44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00777" y="2965201"/>
            <a:ext cx="3397716" cy="3365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5663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48C55E-B79A-E6F8-4A7E-7EF16DD8E191}"/>
              </a:ext>
            </a:extLst>
          </p:cNvPr>
          <p:cNvSpPr txBox="1"/>
          <p:nvPr/>
        </p:nvSpPr>
        <p:spPr>
          <a:xfrm>
            <a:off x="179882" y="2767106"/>
            <a:ext cx="3725056" cy="30719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Upcoming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Trips</a:t>
            </a:r>
            <a:endParaRPr lang="en-US" sz="40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39BA395-2170-CDAE-DAD7-A49559CFAAD2}"/>
              </a:ext>
            </a:extLst>
          </p:cNvPr>
          <p:cNvSpPr txBox="1"/>
          <p:nvPr/>
        </p:nvSpPr>
        <p:spPr>
          <a:xfrm>
            <a:off x="8080310" y="1163216"/>
            <a:ext cx="30106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4</a:t>
            </a:r>
            <a:r>
              <a:rPr lang="en-GB" baseline="30000" dirty="0"/>
              <a:t>th</a:t>
            </a:r>
            <a:r>
              <a:rPr lang="en-GB" dirty="0"/>
              <a:t> October – RCH morning</a:t>
            </a:r>
          </a:p>
          <a:p>
            <a:r>
              <a:rPr lang="en-GB" dirty="0"/>
              <a:t>                        RCA afternoon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C9DB765-FCF1-04BD-9025-47F77C99E09B}"/>
              </a:ext>
            </a:extLst>
          </p:cNvPr>
          <p:cNvSpPr txBox="1"/>
          <p:nvPr/>
        </p:nvSpPr>
        <p:spPr>
          <a:xfrm>
            <a:off x="8080309" y="3044890"/>
            <a:ext cx="3396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13</a:t>
            </a:r>
            <a:r>
              <a:rPr lang="en-GB" baseline="30000" dirty="0"/>
              <a:t>th</a:t>
            </a:r>
            <a:r>
              <a:rPr lang="en-GB" dirty="0"/>
              <a:t> October – RCA - Calke Abbey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10DC9CD-16EA-8D00-FD15-B69F8249DA7E}"/>
              </a:ext>
            </a:extLst>
          </p:cNvPr>
          <p:cNvSpPr txBox="1"/>
          <p:nvPr/>
        </p:nvSpPr>
        <p:spPr>
          <a:xfrm>
            <a:off x="8080310" y="5048453"/>
            <a:ext cx="40246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20</a:t>
            </a:r>
            <a:r>
              <a:rPr lang="en-GB" baseline="30000" dirty="0"/>
              <a:t>th</a:t>
            </a:r>
            <a:r>
              <a:rPr lang="en-GB" dirty="0"/>
              <a:t> October – RCH – Chatsworth House</a:t>
            </a:r>
          </a:p>
        </p:txBody>
      </p:sp>
      <p:pic>
        <p:nvPicPr>
          <p:cNvPr id="12" name="Picture 11" descr="A road with trees and grass&#10;&#10;Description automatically generated">
            <a:extLst>
              <a:ext uri="{FF2B5EF4-FFF2-40B4-BE49-F238E27FC236}">
                <a16:creationId xmlns:a16="http://schemas.microsoft.com/office/drawing/2014/main" id="{CA8311DA-94E7-09CC-93A7-D4AC4DDD05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4086" y="628002"/>
            <a:ext cx="2354338" cy="1716064"/>
          </a:xfrm>
          <a:prstGeom prst="rect">
            <a:avLst/>
          </a:prstGeom>
        </p:spPr>
      </p:pic>
      <p:pic>
        <p:nvPicPr>
          <p:cNvPr id="14" name="Picture 13" descr="Chatsworth House over a river&#10;&#10;Description automatically generated with medium confidence">
            <a:extLst>
              <a:ext uri="{FF2B5EF4-FFF2-40B4-BE49-F238E27FC236}">
                <a16:creationId xmlns:a16="http://schemas.microsoft.com/office/drawing/2014/main" id="{84119F21-8D3B-1234-EA49-C58126FBB6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5188" y="4401269"/>
            <a:ext cx="2383155" cy="1663700"/>
          </a:xfrm>
          <a:prstGeom prst="rect">
            <a:avLst/>
          </a:prstGeom>
        </p:spPr>
      </p:pic>
      <p:pic>
        <p:nvPicPr>
          <p:cNvPr id="16" name="Picture 15" descr="A picture containing outdoor, tree, grass, plant&#10;&#10;Description automatically generated">
            <a:extLst>
              <a:ext uri="{FF2B5EF4-FFF2-40B4-BE49-F238E27FC236}">
                <a16:creationId xmlns:a16="http://schemas.microsoft.com/office/drawing/2014/main" id="{FE4BF902-28B9-0D52-DA84-5D8839BA9B5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1037" y="2713817"/>
            <a:ext cx="2751455" cy="1400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107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48C55E-B79A-E6F8-4A7E-7EF16DD8E191}"/>
              </a:ext>
            </a:extLst>
          </p:cNvPr>
          <p:cNvSpPr txBox="1"/>
          <p:nvPr/>
        </p:nvSpPr>
        <p:spPr>
          <a:xfrm>
            <a:off x="660041" y="2767106"/>
            <a:ext cx="2880828" cy="30719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Yearly Overview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BC71F7-11DB-F4B1-314B-1BEE54B1AA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6678" y="1125021"/>
            <a:ext cx="7696193" cy="3284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1755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48C55E-B79A-E6F8-4A7E-7EF16DD8E191}"/>
              </a:ext>
            </a:extLst>
          </p:cNvPr>
          <p:cNvSpPr txBox="1"/>
          <p:nvPr/>
        </p:nvSpPr>
        <p:spPr>
          <a:xfrm>
            <a:off x="660041" y="2767106"/>
            <a:ext cx="2880828" cy="30719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Knowledge </a:t>
            </a:r>
            <a:r>
              <a:rPr lang="en-US" sz="4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Organisers</a:t>
            </a:r>
            <a:endParaRPr lang="en-US" sz="40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D71413-474C-33AB-1CAF-0F6F64F067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0916" y="1037344"/>
            <a:ext cx="6641043" cy="4414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8565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48C55E-B79A-E6F8-4A7E-7EF16DD8E191}"/>
              </a:ext>
            </a:extLst>
          </p:cNvPr>
          <p:cNvSpPr txBox="1"/>
          <p:nvPr/>
        </p:nvSpPr>
        <p:spPr>
          <a:xfrm>
            <a:off x="660041" y="2767106"/>
            <a:ext cx="2880828" cy="30719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Home Challenges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323F8D-BF4F-99AE-91A1-0823644F26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6829" y="613330"/>
            <a:ext cx="7896945" cy="5264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6195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48C55E-B79A-E6F8-4A7E-7EF16DD8E191}"/>
              </a:ext>
            </a:extLst>
          </p:cNvPr>
          <p:cNvSpPr txBox="1"/>
          <p:nvPr/>
        </p:nvSpPr>
        <p:spPr>
          <a:xfrm>
            <a:off x="660041" y="2767106"/>
            <a:ext cx="2880828" cy="30719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Punctuality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and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Attendance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4B4ECF-51D8-A1E5-12E9-AE34F84859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7098" y="376022"/>
            <a:ext cx="5257800" cy="610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623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48C55E-B79A-E6F8-4A7E-7EF16DD8E191}"/>
              </a:ext>
            </a:extLst>
          </p:cNvPr>
          <p:cNvSpPr txBox="1"/>
          <p:nvPr/>
        </p:nvSpPr>
        <p:spPr>
          <a:xfrm>
            <a:off x="660041" y="2767106"/>
            <a:ext cx="2880828" cy="30719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School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Uniform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D893449-1F13-7462-C254-5F25948F59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8743" y="2501977"/>
            <a:ext cx="7913116" cy="338699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0B204AC-A9E9-C211-7069-2034FFC3B3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8374468" y="-125294"/>
            <a:ext cx="2910664" cy="3949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8399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48C55E-B79A-E6F8-4A7E-7EF16DD8E191}"/>
              </a:ext>
            </a:extLst>
          </p:cNvPr>
          <p:cNvSpPr txBox="1"/>
          <p:nvPr/>
        </p:nvSpPr>
        <p:spPr>
          <a:xfrm>
            <a:off x="660041" y="2767106"/>
            <a:ext cx="2880828" cy="30719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6121287-6418-76CA-A25E-E2305EC5F9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394324" y="-362483"/>
            <a:ext cx="3401685" cy="47263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E15AB82-2E17-4F5B-F4CC-AF5766269DDA}"/>
              </a:ext>
            </a:extLst>
          </p:cNvPr>
          <p:cNvSpPr txBox="1"/>
          <p:nvPr/>
        </p:nvSpPr>
        <p:spPr>
          <a:xfrm>
            <a:off x="4235529" y="3698214"/>
            <a:ext cx="398394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i="0" u="sng" dirty="0">
                <a:solidFill>
                  <a:srgbClr val="212529"/>
                </a:solidFill>
                <a:effectLst/>
                <a:latin typeface="+mj-lt"/>
              </a:rPr>
              <a:t>PE days</a:t>
            </a:r>
            <a:endParaRPr lang="en-GB" sz="2000" b="1" u="sng" dirty="0">
              <a:solidFill>
                <a:srgbClr val="212529"/>
              </a:solidFill>
              <a:latin typeface="+mj-lt"/>
            </a:endParaRPr>
          </a:p>
          <a:p>
            <a:r>
              <a:rPr lang="en-GB" sz="2000" b="1" i="0" dirty="0">
                <a:solidFill>
                  <a:srgbClr val="212529"/>
                </a:solidFill>
                <a:effectLst/>
                <a:latin typeface="+mj-lt"/>
              </a:rPr>
              <a:t>Monday and Thursday</a:t>
            </a:r>
            <a:endParaRPr lang="en-GB" sz="2000" b="1" dirty="0">
              <a:latin typeface="+mj-lt"/>
            </a:endParaRPr>
          </a:p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686D27E-498A-0AD2-E12F-B6F99A75A3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5092" y="4679774"/>
            <a:ext cx="7586140" cy="148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9644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48C55E-B79A-E6F8-4A7E-7EF16DD8E191}"/>
              </a:ext>
            </a:extLst>
          </p:cNvPr>
          <p:cNvSpPr txBox="1"/>
          <p:nvPr/>
        </p:nvSpPr>
        <p:spPr>
          <a:xfrm>
            <a:off x="660041" y="2767106"/>
            <a:ext cx="2880828" cy="30719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Homework</a:t>
            </a:r>
            <a:endParaRPr lang="en-US" sz="40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894038F-BBF5-B9C9-C136-25658B88C750}"/>
              </a:ext>
            </a:extLst>
          </p:cNvPr>
          <p:cNvSpPr txBox="1"/>
          <p:nvPr/>
        </p:nvSpPr>
        <p:spPr>
          <a:xfrm>
            <a:off x="4309001" y="3278864"/>
            <a:ext cx="418690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u="sng" dirty="0">
                <a:solidFill>
                  <a:srgbClr val="212529"/>
                </a:solidFill>
                <a:latin typeface="+mj-lt"/>
              </a:rPr>
              <a:t>Homework</a:t>
            </a:r>
            <a:r>
              <a:rPr lang="en-GB" sz="2000" b="1" dirty="0">
                <a:solidFill>
                  <a:srgbClr val="212529"/>
                </a:solidFill>
                <a:latin typeface="+mj-lt"/>
              </a:rPr>
              <a:t> to back on </a:t>
            </a:r>
            <a:r>
              <a:rPr lang="en-GB" sz="2000" b="1" u="sng" dirty="0">
                <a:solidFill>
                  <a:srgbClr val="212529"/>
                </a:solidFill>
                <a:latin typeface="+mj-lt"/>
              </a:rPr>
              <a:t>Wednesday</a:t>
            </a:r>
          </a:p>
          <a:p>
            <a:r>
              <a:rPr lang="en-GB" sz="2000" b="1" u="sng" dirty="0">
                <a:solidFill>
                  <a:srgbClr val="212529"/>
                </a:solidFill>
                <a:latin typeface="+mj-lt"/>
              </a:rPr>
              <a:t>New Homework </a:t>
            </a:r>
            <a:r>
              <a:rPr lang="en-GB" sz="2000" b="1" dirty="0">
                <a:solidFill>
                  <a:srgbClr val="212529"/>
                </a:solidFill>
                <a:latin typeface="+mj-lt"/>
              </a:rPr>
              <a:t>out on </a:t>
            </a:r>
            <a:r>
              <a:rPr lang="en-GB" sz="2000" b="1" u="sng" dirty="0">
                <a:solidFill>
                  <a:srgbClr val="212529"/>
                </a:solidFill>
                <a:latin typeface="+mj-lt"/>
              </a:rPr>
              <a:t>Friday</a:t>
            </a:r>
            <a:endParaRPr lang="en-GB" sz="2000" b="1" u="sng" dirty="0">
              <a:latin typeface="+mj-lt"/>
            </a:endParaRPr>
          </a:p>
          <a:p>
            <a:endParaRPr lang="en-GB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635AC07-1B93-A067-6240-722E54C56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1664" y="-44899"/>
            <a:ext cx="3135932" cy="2990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40B7F6C7-0694-025F-51A4-7C70865DB4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0071" y="326950"/>
            <a:ext cx="3806300" cy="2440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EC819E8-618E-9A0E-A790-7F3ADE95207F}"/>
              </a:ext>
            </a:extLst>
          </p:cNvPr>
          <p:cNvSpPr txBox="1"/>
          <p:nvPr/>
        </p:nvSpPr>
        <p:spPr>
          <a:xfrm>
            <a:off x="8871664" y="3299435"/>
            <a:ext cx="33203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Bookbag at school every day.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709B12-18C9-E0BC-283F-FAD9825776A4}"/>
              </a:ext>
            </a:extLst>
          </p:cNvPr>
          <p:cNvSpPr txBox="1"/>
          <p:nvPr/>
        </p:nvSpPr>
        <p:spPr>
          <a:xfrm>
            <a:off x="4374247" y="4336965"/>
            <a:ext cx="37421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u="sng" dirty="0"/>
              <a:t>Homework pack:</a:t>
            </a:r>
          </a:p>
          <a:p>
            <a:r>
              <a:rPr lang="en-GB" dirty="0"/>
              <a:t>Homework book</a:t>
            </a:r>
          </a:p>
          <a:p>
            <a:r>
              <a:rPr lang="en-GB" dirty="0"/>
              <a:t>Library Book</a:t>
            </a:r>
          </a:p>
          <a:p>
            <a:r>
              <a:rPr lang="en-GB" dirty="0"/>
              <a:t>Reading Book</a:t>
            </a:r>
          </a:p>
          <a:p>
            <a:r>
              <a:rPr lang="en-GB" dirty="0"/>
              <a:t>New sound sheet</a:t>
            </a:r>
          </a:p>
        </p:txBody>
      </p:sp>
    </p:spTree>
    <p:extLst>
      <p:ext uri="{BB962C8B-B14F-4D97-AF65-F5344CB8AC3E}">
        <p14:creationId xmlns:p14="http://schemas.microsoft.com/office/powerpoint/2010/main" val="3285908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48C55E-B79A-E6F8-4A7E-7EF16DD8E191}"/>
              </a:ext>
            </a:extLst>
          </p:cNvPr>
          <p:cNvSpPr txBox="1"/>
          <p:nvPr/>
        </p:nvSpPr>
        <p:spPr>
          <a:xfrm>
            <a:off x="660041" y="2767106"/>
            <a:ext cx="2880828" cy="30719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School Website</a:t>
            </a:r>
            <a:endParaRPr lang="en-US" sz="40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B30BF1-7A86-EECA-61B5-C23B6BAF73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1442" y="952491"/>
            <a:ext cx="7782406" cy="4801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0552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4FE08FF42D55042AFDF82B8A86DEFB7" ma:contentTypeVersion="15" ma:contentTypeDescription="Create a new document." ma:contentTypeScope="" ma:versionID="fe7cff55b0fb2426ea47f3890af45816">
  <xsd:schema xmlns:xsd="http://www.w3.org/2001/XMLSchema" xmlns:xs="http://www.w3.org/2001/XMLSchema" xmlns:p="http://schemas.microsoft.com/office/2006/metadata/properties" xmlns:ns2="2f9ce67e-6c2e-468c-bb07-9593e98e9b5a" xmlns:ns3="440d620d-2149-4946-864f-f48c512c51e3" targetNamespace="http://schemas.microsoft.com/office/2006/metadata/properties" ma:root="true" ma:fieldsID="52079a4653d330aefd0d5ff7a63196ee" ns2:_="" ns3:_="">
    <xsd:import namespace="2f9ce67e-6c2e-468c-bb07-9593e98e9b5a"/>
    <xsd:import namespace="440d620d-2149-4946-864f-f48c512c51e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9ce67e-6c2e-468c-bb07-9593e98e9b5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83dede57-465c-4846-ac19-a7844b6230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0d620d-2149-4946-864f-f48c512c51e3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446a92a7-d135-4022-a2fd-2ad76c0f6f5f}" ma:internalName="TaxCatchAll" ma:showField="CatchAllData" ma:web="440d620d-2149-4946-864f-f48c512c51e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DC43891-DFCE-4F09-AFF5-03994D66161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f9ce67e-6c2e-468c-bb07-9593e98e9b5a"/>
    <ds:schemaRef ds:uri="440d620d-2149-4946-864f-f48c512c51e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C373F6E-3275-4485-92E3-2B024DEB7A5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88</Words>
  <Application>Microsoft Office PowerPoint</Application>
  <PresentationFormat>Widescreen</PresentationFormat>
  <Paragraphs>32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Emilia Maciejewska</dc:creator>
  <cp:lastModifiedBy>Gemma Freeman</cp:lastModifiedBy>
  <cp:revision>2</cp:revision>
  <dcterms:created xsi:type="dcterms:W3CDTF">2022-09-27T20:11:19Z</dcterms:created>
  <dcterms:modified xsi:type="dcterms:W3CDTF">2023-10-02T21:20:27Z</dcterms:modified>
</cp:coreProperties>
</file>