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8" r:id="rId4"/>
    <p:sldId id="264" r:id="rId5"/>
    <p:sldId id="262" r:id="rId6"/>
    <p:sldId id="263" r:id="rId7"/>
    <p:sldId id="269" r:id="rId8"/>
    <p:sldId id="266" r:id="rId9"/>
    <p:sldId id="271" r:id="rId10"/>
    <p:sldId id="265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30DB58-EB9F-435C-9BDA-B23083771FD7}" v="28" dt="2023-09-29T05:29:59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7B8F-5BF3-6691-A31A-83A123AF6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E3AE9-8B72-434D-A0F8-D774E6DF3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BA52E-623E-1BF3-0766-D562A723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CE1-33D6-43A6-9DF3-C78FE3903000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12B04-275B-15AB-2D61-1BFB4C51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A5CCB-1FBB-6EA4-5DBB-E94F8E01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F4F-1D61-46A6-8AE5-2963087D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45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4FC49-89C8-6B7D-5A88-A19ADE59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DE437-0301-CFF1-3E6F-1ACF3477C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9D540-3AA1-746D-A8BF-CB89F0B1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CE1-33D6-43A6-9DF3-C78FE3903000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B5712-1D6A-0A6F-028F-CD79722A2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B85CE-9942-4B63-80C2-4DE29764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F4F-1D61-46A6-8AE5-2963087D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55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EA69A4-2E4D-FDDB-C0F9-8F13F1EC5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45E26-3642-E2E5-931D-C8F1F4A1F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3A282-5047-D006-7180-0D8136D4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CE1-33D6-43A6-9DF3-C78FE3903000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61E96-680F-AB71-D674-F9489B09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048F-0EDE-51E8-28E6-54B99D95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F4F-1D61-46A6-8AE5-2963087D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8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94983-98B4-A9A7-7423-B8FC9DD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6DCE-0452-EC79-B017-C393E2105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C5FDC-E552-5F19-EF43-44928BEBE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CE1-33D6-43A6-9DF3-C78FE3903000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2447B-4C59-ED29-3F5D-553D44B8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D6DE1-A8A2-597E-3C3C-D8B5E461A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F4F-1D61-46A6-8AE5-2963087D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71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0078-DF8A-8142-36D5-986BDF97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ED063-17D1-1DA0-69CD-2B8D7786A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71F5A-D3A4-FABF-0DDA-99688983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CE1-33D6-43A6-9DF3-C78FE3903000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4149A-0E0A-E959-60E6-4A95A6AB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F7F82-FF9C-B20B-605C-58CB4F0B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F4F-1D61-46A6-8AE5-2963087D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7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1FB8-943E-1D29-8EC5-513BA8A1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56E8D-CBFE-DAA5-10E2-AFA1B0F630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E095F-5D02-619B-265E-EF5B532D9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E990-E44F-A476-492D-5536997A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CE1-33D6-43A6-9DF3-C78FE3903000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5D4C9-AC57-1F2D-460C-49D5BDDC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0CFED-39FE-4070-51AE-E34F6575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F4F-1D61-46A6-8AE5-2963087D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93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EE5CA-EBBA-8FFB-DAFB-8A8FD3B7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740CC-6749-C855-D2A7-5F7DA836B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845F7-3F3D-D0F1-BDFD-E01E114BC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BDA8D-546E-DBD7-AF0F-08FDEBA1B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F92292-DD95-98F9-A47C-03540454B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41F97-9337-5DC1-1CE6-C0382E7E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CE1-33D6-43A6-9DF3-C78FE3903000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B102F-3DFB-C00D-D080-E867791A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FD038-FC53-D3FB-980E-D82029E3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F4F-1D61-46A6-8AE5-2963087D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95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49C8-65CB-6556-4126-E4C91736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DE6D2-F0CD-7D90-14D4-69EC2835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CE1-33D6-43A6-9DF3-C78FE3903000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6A2CE-B0C1-DD2D-55A0-E202CB48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77F68-884B-FDD1-FDCE-96B696F7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F4F-1D61-46A6-8AE5-2963087D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44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7E5A9-0540-25E9-3BD7-55A2D521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CE1-33D6-43A6-9DF3-C78FE3903000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19700-17DE-B658-F5F4-53A03ACF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25FE4-EAD0-AA7F-3BCA-3F7CD1F4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F4F-1D61-46A6-8AE5-2963087D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46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CD612-2516-FF19-1AF7-0797FCDB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683FF-F1B6-0B40-2219-6E43398B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6C4F7-37EE-19B6-892D-C2847CC54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659A4-947C-B563-3075-40718F62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CE1-33D6-43A6-9DF3-C78FE3903000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E5FE2-137B-A80A-8012-135784EB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5FAAE-68E1-B216-8A3B-E4EF5F95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F4F-1D61-46A6-8AE5-2963087D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6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53FD-F155-86E0-0000-23319A9D8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E2F9A-7FC8-5A35-2491-70D203870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7BC8D-E2B0-725A-5F63-18154D9BA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6016F-27DC-3B45-D566-5DF985E0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CE1-33D6-43A6-9DF3-C78FE3903000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BCFCB-814B-A93D-0B59-E9A4AD6E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A804C-92FE-E216-F12B-44B260DA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F4F-1D61-46A6-8AE5-2963087D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50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5D4E3-4749-AB91-5322-5E2FC5BD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1FA14-93A0-B2ED-D684-38682A652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13F2B-9A9E-4F0A-65F4-21F20083B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9CCE1-33D6-43A6-9DF3-C78FE3903000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C4EED-3208-5F77-2E11-44E4DB96C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3F25F-A531-C8C6-6DCB-70F05CB28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C9F4F-1D61-46A6-8AE5-2963087D1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4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1">
                <a:lumMod val="50000"/>
              </a:schemeClr>
            </a:gs>
            <a:gs pos="98000">
              <a:schemeClr val="accent1">
                <a:lumMod val="75000"/>
              </a:schemeClr>
            </a:gs>
            <a:gs pos="87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C55E-B79A-E6F8-4A7E-7EF16DD8E191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Parents Curriculum Workshop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29</a:t>
            </a:r>
            <a:r>
              <a:rPr lang="en-US" sz="2800" b="1" baseline="300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800" b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September 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2023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Reception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Mrs. Maciejewska and Mrs. Gerrard</a:t>
            </a:r>
          </a:p>
        </p:txBody>
      </p:sp>
    </p:spTree>
    <p:extLst>
      <p:ext uri="{BB962C8B-B14F-4D97-AF65-F5344CB8AC3E}">
        <p14:creationId xmlns:p14="http://schemas.microsoft.com/office/powerpoint/2010/main" val="1031338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C55E-B79A-E6F8-4A7E-7EF16DD8E191}"/>
              </a:ext>
            </a:extLst>
          </p:cNvPr>
          <p:cNvSpPr txBox="1"/>
          <p:nvPr/>
        </p:nvSpPr>
        <p:spPr>
          <a:xfrm>
            <a:off x="179882" y="2767106"/>
            <a:ext cx="3725056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4F5031-518B-B30D-1CA3-FAA7C606B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777" y="763574"/>
            <a:ext cx="4061006" cy="1272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EA24E2-4ECA-B3E6-04C7-174063D06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378" y="763574"/>
            <a:ext cx="3443026" cy="20737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39373B-C175-123B-F876-6B55E8F7A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727" y="2965201"/>
            <a:ext cx="4009677" cy="3365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DA120B-E496-FC0E-B18D-1A306C9B4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777" y="2965201"/>
            <a:ext cx="3397716" cy="336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6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C55E-B79A-E6F8-4A7E-7EF16DD8E191}"/>
              </a:ext>
            </a:extLst>
          </p:cNvPr>
          <p:cNvSpPr txBox="1"/>
          <p:nvPr/>
        </p:nvSpPr>
        <p:spPr>
          <a:xfrm>
            <a:off x="179882" y="2767106"/>
            <a:ext cx="3725056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Upcoming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Trips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BA395-2170-CDAE-DAD7-A49559CFAAD2}"/>
              </a:ext>
            </a:extLst>
          </p:cNvPr>
          <p:cNvSpPr txBox="1"/>
          <p:nvPr/>
        </p:nvSpPr>
        <p:spPr>
          <a:xfrm>
            <a:off x="8080310" y="1163216"/>
            <a:ext cx="3010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October – RCH morning</a:t>
            </a:r>
          </a:p>
          <a:p>
            <a:r>
              <a:rPr lang="en-GB" dirty="0"/>
              <a:t>                        RCA afternoon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9DB765-FCF1-04BD-9025-47F77C99E09B}"/>
              </a:ext>
            </a:extLst>
          </p:cNvPr>
          <p:cNvSpPr txBox="1"/>
          <p:nvPr/>
        </p:nvSpPr>
        <p:spPr>
          <a:xfrm>
            <a:off x="8080309" y="3044890"/>
            <a:ext cx="33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 October – RCA - Calke Abbey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DC9CD-16EA-8D00-FD15-B69F8249DA7E}"/>
              </a:ext>
            </a:extLst>
          </p:cNvPr>
          <p:cNvSpPr txBox="1"/>
          <p:nvPr/>
        </p:nvSpPr>
        <p:spPr>
          <a:xfrm>
            <a:off x="8080310" y="5048453"/>
            <a:ext cx="402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October – RCH – Chatsworth House</a:t>
            </a:r>
          </a:p>
        </p:txBody>
      </p:sp>
      <p:pic>
        <p:nvPicPr>
          <p:cNvPr id="12" name="Picture 11" descr="A road with trees and grass&#10;&#10;Description automatically generated">
            <a:extLst>
              <a:ext uri="{FF2B5EF4-FFF2-40B4-BE49-F238E27FC236}">
                <a16:creationId xmlns:a16="http://schemas.microsoft.com/office/drawing/2014/main" id="{CA8311DA-94E7-09CC-93A7-D4AC4DDD0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86" y="628002"/>
            <a:ext cx="2354338" cy="1716064"/>
          </a:xfrm>
          <a:prstGeom prst="rect">
            <a:avLst/>
          </a:prstGeom>
        </p:spPr>
      </p:pic>
      <p:pic>
        <p:nvPicPr>
          <p:cNvPr id="14" name="Picture 13" descr="Chatsworth House over a river&#10;&#10;Description automatically generated with medium confidence">
            <a:extLst>
              <a:ext uri="{FF2B5EF4-FFF2-40B4-BE49-F238E27FC236}">
                <a16:creationId xmlns:a16="http://schemas.microsoft.com/office/drawing/2014/main" id="{84119F21-8D3B-1234-EA49-C58126FBB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88" y="4401269"/>
            <a:ext cx="2383155" cy="1663700"/>
          </a:xfrm>
          <a:prstGeom prst="rect">
            <a:avLst/>
          </a:prstGeom>
        </p:spPr>
      </p:pic>
      <p:pic>
        <p:nvPicPr>
          <p:cNvPr id="16" name="Picture 15" descr="A picture containing outdoor, tree, grass, plant&#10;&#10;Description automatically generated">
            <a:extLst>
              <a:ext uri="{FF2B5EF4-FFF2-40B4-BE49-F238E27FC236}">
                <a16:creationId xmlns:a16="http://schemas.microsoft.com/office/drawing/2014/main" id="{FE4BF902-28B9-0D52-DA84-5D8839BA9B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37" y="2713817"/>
            <a:ext cx="2751455" cy="14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0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C55E-B79A-E6F8-4A7E-7EF16DD8E191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Yearly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C71F7-11DB-F4B1-314B-1BEE54B1A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678" y="1125021"/>
            <a:ext cx="7696193" cy="32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7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C55E-B79A-E6F8-4A7E-7EF16DD8E191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Knowledge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Organisers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D71413-474C-33AB-1CAF-0F6F64F06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16" y="1037344"/>
            <a:ext cx="6641043" cy="441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5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C55E-B79A-E6F8-4A7E-7EF16DD8E191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Home Challenges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23F8D-BF4F-99AE-91A1-0823644F2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829" y="613330"/>
            <a:ext cx="7896945" cy="52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1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C55E-B79A-E6F8-4A7E-7EF16DD8E191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Punctuality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Attendance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B4ECF-51D8-A1E5-12E9-AE34F8485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098" y="376022"/>
            <a:ext cx="52578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C55E-B79A-E6F8-4A7E-7EF16DD8E191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School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93449-1F13-7462-C254-5F25948F5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743" y="2501977"/>
            <a:ext cx="7913116" cy="3386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B204AC-A9E9-C211-7069-2034FFC3B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374468" y="-125294"/>
            <a:ext cx="2910664" cy="39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3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C55E-B79A-E6F8-4A7E-7EF16DD8E191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121287-6418-76CA-A25E-E2305EC5F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394324" y="-362483"/>
            <a:ext cx="3401685" cy="4726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15AB82-2E17-4F5B-F4CC-AF5766269DDA}"/>
              </a:ext>
            </a:extLst>
          </p:cNvPr>
          <p:cNvSpPr txBox="1"/>
          <p:nvPr/>
        </p:nvSpPr>
        <p:spPr>
          <a:xfrm>
            <a:off x="4235529" y="3698214"/>
            <a:ext cx="39839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u="sng" dirty="0">
                <a:solidFill>
                  <a:srgbClr val="212529"/>
                </a:solidFill>
                <a:effectLst/>
                <a:latin typeface="+mj-lt"/>
              </a:rPr>
              <a:t>PE days</a:t>
            </a:r>
            <a:endParaRPr lang="en-GB" sz="2000" b="1" u="sng" dirty="0">
              <a:solidFill>
                <a:srgbClr val="212529"/>
              </a:solidFill>
              <a:latin typeface="+mj-lt"/>
            </a:endParaRPr>
          </a:p>
          <a:p>
            <a:r>
              <a:rPr lang="en-GB" sz="2000" b="1" i="0" dirty="0">
                <a:solidFill>
                  <a:srgbClr val="212529"/>
                </a:solidFill>
                <a:effectLst/>
                <a:latin typeface="+mj-lt"/>
              </a:rPr>
              <a:t>Monday and Thursday</a:t>
            </a:r>
            <a:endParaRPr lang="en-GB" sz="2000" b="1" dirty="0">
              <a:latin typeface="+mj-lt"/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86D27E-498A-0AD2-E12F-B6F99A75A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092" y="4679774"/>
            <a:ext cx="7586140" cy="148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6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C55E-B79A-E6F8-4A7E-7EF16DD8E191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Homework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94038F-BBF5-B9C9-C136-25658B88C750}"/>
              </a:ext>
            </a:extLst>
          </p:cNvPr>
          <p:cNvSpPr txBox="1"/>
          <p:nvPr/>
        </p:nvSpPr>
        <p:spPr>
          <a:xfrm>
            <a:off x="4309001" y="3278864"/>
            <a:ext cx="41869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212529"/>
                </a:solidFill>
                <a:latin typeface="+mj-lt"/>
              </a:rPr>
              <a:t>Homework</a:t>
            </a:r>
            <a:r>
              <a:rPr lang="en-GB" sz="2000" b="1" dirty="0">
                <a:solidFill>
                  <a:srgbClr val="212529"/>
                </a:solidFill>
                <a:latin typeface="+mj-lt"/>
              </a:rPr>
              <a:t> to back on </a:t>
            </a:r>
            <a:r>
              <a:rPr lang="en-GB" sz="2000" b="1" u="sng" dirty="0">
                <a:solidFill>
                  <a:srgbClr val="212529"/>
                </a:solidFill>
                <a:latin typeface="+mj-lt"/>
              </a:rPr>
              <a:t>Wednesday</a:t>
            </a:r>
          </a:p>
          <a:p>
            <a:r>
              <a:rPr lang="en-GB" sz="2000" b="1" u="sng" dirty="0">
                <a:solidFill>
                  <a:srgbClr val="212529"/>
                </a:solidFill>
                <a:latin typeface="+mj-lt"/>
              </a:rPr>
              <a:t>New Homework </a:t>
            </a:r>
            <a:r>
              <a:rPr lang="en-GB" sz="2000" b="1" dirty="0">
                <a:solidFill>
                  <a:srgbClr val="212529"/>
                </a:solidFill>
                <a:latin typeface="+mj-lt"/>
              </a:rPr>
              <a:t>out on </a:t>
            </a:r>
            <a:r>
              <a:rPr lang="en-GB" sz="2000" b="1" u="sng" dirty="0">
                <a:solidFill>
                  <a:srgbClr val="212529"/>
                </a:solidFill>
                <a:latin typeface="+mj-lt"/>
              </a:rPr>
              <a:t>Friday</a:t>
            </a:r>
            <a:endParaRPr lang="en-GB" sz="2000" b="1" u="sng" dirty="0">
              <a:latin typeface="+mj-lt"/>
            </a:endParaRP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35AC07-1B93-A067-6240-722E54C56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664" y="-44899"/>
            <a:ext cx="3135932" cy="299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0B7F6C7-0694-025F-51A4-7C70865DB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71" y="326950"/>
            <a:ext cx="3806300" cy="244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C819E8-618E-9A0E-A790-7F3ADE95207F}"/>
              </a:ext>
            </a:extLst>
          </p:cNvPr>
          <p:cNvSpPr txBox="1"/>
          <p:nvPr/>
        </p:nvSpPr>
        <p:spPr>
          <a:xfrm>
            <a:off x="8871664" y="3299435"/>
            <a:ext cx="3320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Bookbag at school every day.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09B12-18C9-E0BC-283F-FAD9825776A4}"/>
              </a:ext>
            </a:extLst>
          </p:cNvPr>
          <p:cNvSpPr txBox="1"/>
          <p:nvPr/>
        </p:nvSpPr>
        <p:spPr>
          <a:xfrm>
            <a:off x="4374247" y="4336965"/>
            <a:ext cx="3742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Homework pack:</a:t>
            </a:r>
          </a:p>
          <a:p>
            <a:r>
              <a:rPr lang="en-GB" dirty="0"/>
              <a:t>Homework book</a:t>
            </a:r>
          </a:p>
          <a:p>
            <a:r>
              <a:rPr lang="en-GB" dirty="0"/>
              <a:t>Library Book</a:t>
            </a:r>
          </a:p>
          <a:p>
            <a:r>
              <a:rPr lang="en-GB" dirty="0"/>
              <a:t>Reading Book</a:t>
            </a:r>
          </a:p>
          <a:p>
            <a:r>
              <a:rPr lang="en-GB" dirty="0"/>
              <a:t>New sound sheet</a:t>
            </a:r>
          </a:p>
        </p:txBody>
      </p:sp>
    </p:spTree>
    <p:extLst>
      <p:ext uri="{BB962C8B-B14F-4D97-AF65-F5344CB8AC3E}">
        <p14:creationId xmlns:p14="http://schemas.microsoft.com/office/powerpoint/2010/main" val="32859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C55E-B79A-E6F8-4A7E-7EF16DD8E191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School Website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30BF1-7A86-EECA-61B5-C23B6BAF7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442" y="952491"/>
            <a:ext cx="7782406" cy="480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55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FE08FF42D55042AFDF82B8A86DEFB7" ma:contentTypeVersion="15" ma:contentTypeDescription="Create a new document." ma:contentTypeScope="" ma:versionID="fe7cff55b0fb2426ea47f3890af45816">
  <xsd:schema xmlns:xsd="http://www.w3.org/2001/XMLSchema" xmlns:xs="http://www.w3.org/2001/XMLSchema" xmlns:p="http://schemas.microsoft.com/office/2006/metadata/properties" xmlns:ns2="2f9ce67e-6c2e-468c-bb07-9593e98e9b5a" xmlns:ns3="440d620d-2149-4946-864f-f48c512c51e3" targetNamespace="http://schemas.microsoft.com/office/2006/metadata/properties" ma:root="true" ma:fieldsID="52079a4653d330aefd0d5ff7a63196ee" ns2:_="" ns3:_="">
    <xsd:import namespace="2f9ce67e-6c2e-468c-bb07-9593e98e9b5a"/>
    <xsd:import namespace="440d620d-2149-4946-864f-f48c512c51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ce67e-6c2e-468c-bb07-9593e98e9b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3dede57-465c-4846-ac19-a7844b623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620d-2149-4946-864f-f48c512c51e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46a92a7-d135-4022-a2fd-2ad76c0f6f5f}" ma:internalName="TaxCatchAll" ma:showField="CatchAllData" ma:web="440d620d-2149-4946-864f-f48c512c51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C43891-DFCE-4F09-AFF5-03994D661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ce67e-6c2e-468c-bb07-9593e98e9b5a"/>
    <ds:schemaRef ds:uri="440d620d-2149-4946-864f-f48c512c51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373F6E-3275-4485-92E3-2B024DEB7A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Emilia Maciejewska</dc:creator>
  <cp:lastModifiedBy>Gemma Freeman</cp:lastModifiedBy>
  <cp:revision>2</cp:revision>
  <dcterms:created xsi:type="dcterms:W3CDTF">2022-09-27T20:11:19Z</dcterms:created>
  <dcterms:modified xsi:type="dcterms:W3CDTF">2023-10-02T21:20:27Z</dcterms:modified>
</cp:coreProperties>
</file>